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256" r:id="rId2"/>
    <p:sldId id="311" r:id="rId3"/>
    <p:sldId id="312" r:id="rId4"/>
    <p:sldId id="315" r:id="rId5"/>
    <p:sldId id="317" r:id="rId6"/>
    <p:sldId id="313" r:id="rId7"/>
    <p:sldId id="358" r:id="rId8"/>
    <p:sldId id="316" r:id="rId9"/>
    <p:sldId id="359" r:id="rId10"/>
    <p:sldId id="325" r:id="rId11"/>
    <p:sldId id="323" r:id="rId12"/>
    <p:sldId id="322" r:id="rId13"/>
    <p:sldId id="318" r:id="rId14"/>
    <p:sldId id="360" r:id="rId15"/>
    <p:sldId id="361" r:id="rId16"/>
    <p:sldId id="319" r:id="rId17"/>
    <p:sldId id="320" r:id="rId18"/>
    <p:sldId id="324" r:id="rId19"/>
    <p:sldId id="347" r:id="rId20"/>
    <p:sldId id="350" r:id="rId21"/>
    <p:sldId id="351" r:id="rId22"/>
    <p:sldId id="352" r:id="rId23"/>
    <p:sldId id="353" r:id="rId24"/>
    <p:sldId id="354" r:id="rId25"/>
    <p:sldId id="355" r:id="rId26"/>
    <p:sldId id="356" r:id="rId27"/>
    <p:sldId id="357" r:id="rId28"/>
    <p:sldId id="328" r:id="rId29"/>
    <p:sldId id="329" r:id="rId30"/>
    <p:sldId id="263" r:id="rId31"/>
    <p:sldId id="330" r:id="rId32"/>
    <p:sldId id="331" r:id="rId33"/>
    <p:sldId id="332" r:id="rId34"/>
    <p:sldId id="362" r:id="rId35"/>
    <p:sldId id="363" r:id="rId36"/>
    <p:sldId id="364" r:id="rId37"/>
  </p:sldIdLst>
  <p:sldSz cx="9144000" cy="6858000" type="screen4x3"/>
  <p:notesSz cx="7010400" cy="9296400"/>
  <p:defaultTextStyle>
    <a:defPPr>
      <a:defRPr lang="es-ES"/>
    </a:defPPr>
    <a:lvl1pPr algn="l" rtl="0" eaLnBrk="0" fontAlgn="base" hangingPunct="0">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rtl="0" eaLnBrk="0" fontAlgn="base" hangingPunct="0">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rtl="0" eaLnBrk="0" fontAlgn="base" hangingPunct="0">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rtl="0" eaLnBrk="0" fontAlgn="base" hangingPunct="0">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rtl="0" eaLnBrk="0" fontAlgn="base" hangingPunct="0">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guide id="3" orient="horz" pos="1706">
          <p15:clr>
            <a:srgbClr val="A4A3A4"/>
          </p15:clr>
        </p15:guide>
        <p15:guide id="4" pos="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6C99"/>
    <a:srgbClr val="4066FF"/>
    <a:srgbClr val="77B4E8"/>
    <a:srgbClr val="A3BCFF"/>
    <a:srgbClr val="8FFFEC"/>
    <a:srgbClr val="79FFF4"/>
    <a:srgbClr val="FDCFC9"/>
    <a:srgbClr val="FDB2B2"/>
    <a:srgbClr val="54FAFF"/>
    <a:srgbClr val="355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orient="horz" pos="1706"/>
        <p:guide pos="2880"/>
        <p:guide pos="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B6BD25B-C594-4036-99BD-DE121ADD016C}" type="doc">
      <dgm:prSet loTypeId="urn:microsoft.com/office/officeart/2005/8/layout/radial1" loCatId="relationship" qsTypeId="urn:microsoft.com/office/officeart/2005/8/quickstyle/simple1" qsCatId="simple" csTypeId="urn:microsoft.com/office/officeart/2005/8/colors/accent1_2" csCatId="accent1" phldr="1"/>
      <dgm:spPr/>
      <dgm:t>
        <a:bodyPr/>
        <a:lstStyle/>
        <a:p>
          <a:endParaRPr lang="es-CO"/>
        </a:p>
      </dgm:t>
    </dgm:pt>
    <dgm:pt modelId="{EDD056BD-0D03-41A8-BBB4-FA795D2DFD4D}">
      <dgm:prSet phldrT="[Texto]" custT="1"/>
      <dgm:spPr>
        <a:solidFill>
          <a:srgbClr val="CC6600"/>
        </a:solidFill>
      </dgm:spPr>
      <dgm:t>
        <a:bodyPr/>
        <a:lstStyle/>
        <a:p>
          <a:pPr algn="ctr"/>
          <a:r>
            <a:rPr lang="es-CO" sz="1800" b="1" dirty="0" smtClean="0"/>
            <a:t>Información mínima respecto a estructura</a:t>
          </a:r>
          <a:endParaRPr lang="es-CO" sz="1800" b="1" dirty="0"/>
        </a:p>
      </dgm:t>
    </dgm:pt>
    <dgm:pt modelId="{7AC23956-F0D7-46F8-AEFD-71259CDD8A04}" type="parTrans" cxnId="{B01A43FD-2C73-4546-97FD-B9632D99D7D2}">
      <dgm:prSet/>
      <dgm:spPr/>
      <dgm:t>
        <a:bodyPr/>
        <a:lstStyle/>
        <a:p>
          <a:pPr algn="ctr"/>
          <a:endParaRPr lang="es-CO" sz="2000"/>
        </a:p>
      </dgm:t>
    </dgm:pt>
    <dgm:pt modelId="{DC8CAA04-855A-45E0-B96A-3851E4914F64}" type="sibTrans" cxnId="{B01A43FD-2C73-4546-97FD-B9632D99D7D2}">
      <dgm:prSet/>
      <dgm:spPr/>
      <dgm:t>
        <a:bodyPr/>
        <a:lstStyle/>
        <a:p>
          <a:pPr algn="ctr"/>
          <a:endParaRPr lang="es-CO" sz="2000"/>
        </a:p>
      </dgm:t>
    </dgm:pt>
    <dgm:pt modelId="{CD9779EB-5FDE-45E9-ADA8-79E55929326A}">
      <dgm:prSet phldrT="[Texto]" custT="1"/>
      <dgm:spPr/>
      <dgm:t>
        <a:bodyPr/>
        <a:lstStyle/>
        <a:p>
          <a:pPr algn="ctr"/>
          <a:r>
            <a:rPr lang="es-CO" sz="1600" b="0" i="0" dirty="0" smtClean="0">
              <a:solidFill>
                <a:schemeClr val="tx1"/>
              </a:solidFill>
            </a:rPr>
            <a:t>Estructura orgánica, funciones y deberes, ubicación de sus sedes y áreas, divisiones o departamentos, y horario de atención.</a:t>
          </a:r>
          <a:endParaRPr lang="es-CO" sz="1600" dirty="0">
            <a:solidFill>
              <a:schemeClr val="tx1"/>
            </a:solidFill>
          </a:endParaRPr>
        </a:p>
      </dgm:t>
    </dgm:pt>
    <dgm:pt modelId="{1C86D073-31B2-4F8F-AC70-B969E05C65E5}" type="parTrans" cxnId="{F9F75CA9-D1DA-45DA-B18E-BF256D1C4DF1}">
      <dgm:prSet custT="1"/>
      <dgm:spPr/>
      <dgm:t>
        <a:bodyPr/>
        <a:lstStyle/>
        <a:p>
          <a:pPr algn="ctr"/>
          <a:endParaRPr lang="es-CO" sz="600"/>
        </a:p>
      </dgm:t>
    </dgm:pt>
    <dgm:pt modelId="{BF704274-9D6C-4735-B4D2-95753BE9AF9C}" type="sibTrans" cxnId="{F9F75CA9-D1DA-45DA-B18E-BF256D1C4DF1}">
      <dgm:prSet/>
      <dgm:spPr/>
      <dgm:t>
        <a:bodyPr/>
        <a:lstStyle/>
        <a:p>
          <a:pPr algn="ctr"/>
          <a:endParaRPr lang="es-CO" sz="2000"/>
        </a:p>
      </dgm:t>
    </dgm:pt>
    <dgm:pt modelId="{B711EEA5-B735-43E7-AD7C-02DE520650B7}">
      <dgm:prSet phldrT="[Texto]" custT="1"/>
      <dgm:spPr/>
      <dgm:t>
        <a:bodyPr/>
        <a:lstStyle/>
        <a:p>
          <a:pPr algn="ctr"/>
          <a:r>
            <a:rPr lang="es-CO" sz="1400" b="0" i="0" dirty="0" smtClean="0">
              <a:solidFill>
                <a:schemeClr val="tx1"/>
              </a:solidFill>
            </a:rPr>
            <a:t>Presupuesto general, ejecución presupuestal histórica anual y planes de gasto público para cada año fiscal</a:t>
          </a:r>
          <a:endParaRPr lang="es-CO" sz="1400" dirty="0">
            <a:solidFill>
              <a:schemeClr val="tx1"/>
            </a:solidFill>
          </a:endParaRPr>
        </a:p>
      </dgm:t>
    </dgm:pt>
    <dgm:pt modelId="{F3F53B5B-1DA9-4506-A18A-0626114199F4}" type="parTrans" cxnId="{C39DEC86-0528-4049-A1E3-B05FA97689EF}">
      <dgm:prSet custT="1"/>
      <dgm:spPr/>
      <dgm:t>
        <a:bodyPr/>
        <a:lstStyle/>
        <a:p>
          <a:pPr algn="ctr"/>
          <a:endParaRPr lang="es-CO" sz="600"/>
        </a:p>
      </dgm:t>
    </dgm:pt>
    <dgm:pt modelId="{90D4F26D-D4E7-4D7C-8359-D000CB1A98A8}" type="sibTrans" cxnId="{C39DEC86-0528-4049-A1E3-B05FA97689EF}">
      <dgm:prSet/>
      <dgm:spPr/>
      <dgm:t>
        <a:bodyPr/>
        <a:lstStyle/>
        <a:p>
          <a:pPr algn="ctr"/>
          <a:endParaRPr lang="es-CO" sz="2000"/>
        </a:p>
      </dgm:t>
    </dgm:pt>
    <dgm:pt modelId="{1AC0D316-97C9-4064-BDF0-85ED3F55DC95}">
      <dgm:prSet phldrT="[Texto]" custT="1"/>
      <dgm:spPr/>
      <dgm:t>
        <a:bodyPr/>
        <a:lstStyle/>
        <a:p>
          <a:pPr algn="ctr"/>
          <a:r>
            <a:rPr lang="es-CO" sz="1600" b="0" i="0" dirty="0" smtClean="0">
              <a:solidFill>
                <a:schemeClr val="tx1"/>
              </a:solidFill>
            </a:rPr>
            <a:t>Directorio (cargo, correos electrónico y teléfono del despacho de funcionarios y escalas salariales</a:t>
          </a:r>
          <a:r>
            <a:rPr lang="es-CO" sz="1400" b="0" i="0" dirty="0" smtClean="0">
              <a:solidFill>
                <a:schemeClr val="tx1"/>
              </a:solidFill>
            </a:rPr>
            <a:t> </a:t>
          </a:r>
          <a:endParaRPr lang="es-CO" sz="1400" dirty="0">
            <a:solidFill>
              <a:schemeClr val="tx1"/>
            </a:solidFill>
          </a:endParaRPr>
        </a:p>
      </dgm:t>
    </dgm:pt>
    <dgm:pt modelId="{A33DAD35-810E-41B1-B259-C909A450FC72}" type="parTrans" cxnId="{016410C8-E739-426F-80C3-E8842D63387E}">
      <dgm:prSet custT="1"/>
      <dgm:spPr/>
      <dgm:t>
        <a:bodyPr/>
        <a:lstStyle/>
        <a:p>
          <a:pPr algn="ctr"/>
          <a:endParaRPr lang="es-CO" sz="600"/>
        </a:p>
      </dgm:t>
    </dgm:pt>
    <dgm:pt modelId="{FB709F3E-4C9C-416F-9362-343C56BCA778}" type="sibTrans" cxnId="{016410C8-E739-426F-80C3-E8842D63387E}">
      <dgm:prSet/>
      <dgm:spPr/>
      <dgm:t>
        <a:bodyPr/>
        <a:lstStyle/>
        <a:p>
          <a:pPr algn="ctr"/>
          <a:endParaRPr lang="es-CO" sz="2000"/>
        </a:p>
      </dgm:t>
    </dgm:pt>
    <dgm:pt modelId="{0D64419B-035F-465E-956F-225038B80C63}">
      <dgm:prSet phldrT="[Texto]" custT="1"/>
      <dgm:spPr/>
      <dgm:t>
        <a:bodyPr/>
        <a:lstStyle/>
        <a:p>
          <a:pPr algn="ctr"/>
          <a:r>
            <a:rPr lang="es-CO" sz="1600" b="0" i="0" dirty="0" smtClean="0">
              <a:solidFill>
                <a:schemeClr val="tx1"/>
              </a:solidFill>
            </a:rPr>
            <a:t>Normas generales y reglamentarias, políticas, lineamientos o manuales, las metas y objetivos de las unidades administrativa</a:t>
          </a:r>
          <a:endParaRPr lang="es-CO" sz="1600" dirty="0">
            <a:solidFill>
              <a:schemeClr val="tx1"/>
            </a:solidFill>
          </a:endParaRPr>
        </a:p>
      </dgm:t>
    </dgm:pt>
    <dgm:pt modelId="{A8C4C385-FD3F-4DE9-BD8F-5EE597A7A6E0}" type="parTrans" cxnId="{37D463B7-BE56-490A-A06A-AD39370C6DA9}">
      <dgm:prSet custT="1"/>
      <dgm:spPr/>
      <dgm:t>
        <a:bodyPr/>
        <a:lstStyle/>
        <a:p>
          <a:pPr algn="ctr"/>
          <a:endParaRPr lang="es-CO" sz="600"/>
        </a:p>
      </dgm:t>
    </dgm:pt>
    <dgm:pt modelId="{722A7BC4-8D74-4980-9B38-552D0BA56FC7}" type="sibTrans" cxnId="{37D463B7-BE56-490A-A06A-AD39370C6DA9}">
      <dgm:prSet/>
      <dgm:spPr/>
      <dgm:t>
        <a:bodyPr/>
        <a:lstStyle/>
        <a:p>
          <a:pPr algn="ctr"/>
          <a:endParaRPr lang="es-CO" sz="2000"/>
        </a:p>
      </dgm:t>
    </dgm:pt>
    <dgm:pt modelId="{C7E8CDA3-5F43-4DF2-B41E-AD8A9E581984}">
      <dgm:prSet phldrT="[Texto]" custT="1"/>
      <dgm:spPr/>
      <dgm:t>
        <a:bodyPr/>
        <a:lstStyle/>
        <a:p>
          <a:pPr algn="ctr"/>
          <a:r>
            <a:rPr lang="es-CO" sz="1600" b="0" i="0" dirty="0" smtClean="0">
              <a:solidFill>
                <a:schemeClr val="tx1"/>
              </a:solidFill>
            </a:rPr>
            <a:t>Plan de compras anual, contrataciones adjudicadas para la vigencia</a:t>
          </a:r>
          <a:endParaRPr lang="es-CO" sz="1600" dirty="0">
            <a:solidFill>
              <a:schemeClr val="tx1"/>
            </a:solidFill>
          </a:endParaRPr>
        </a:p>
      </dgm:t>
    </dgm:pt>
    <dgm:pt modelId="{036E936F-1B38-4B75-8EB6-C7D40E07D57A}" type="parTrans" cxnId="{2276FCCE-1292-4AA1-9815-B41D3741B870}">
      <dgm:prSet custT="1"/>
      <dgm:spPr/>
      <dgm:t>
        <a:bodyPr/>
        <a:lstStyle/>
        <a:p>
          <a:pPr algn="ctr"/>
          <a:endParaRPr lang="es-CO" sz="600"/>
        </a:p>
      </dgm:t>
    </dgm:pt>
    <dgm:pt modelId="{8201A085-BBFB-4E64-A3A7-1C630645CB04}" type="sibTrans" cxnId="{2276FCCE-1292-4AA1-9815-B41D3741B870}">
      <dgm:prSet/>
      <dgm:spPr/>
      <dgm:t>
        <a:bodyPr/>
        <a:lstStyle/>
        <a:p>
          <a:pPr algn="ctr"/>
          <a:endParaRPr lang="es-CO" sz="2000"/>
        </a:p>
      </dgm:t>
    </dgm:pt>
    <dgm:pt modelId="{67603D13-14C5-4161-86E9-34642E7052FD}">
      <dgm:prSet phldrT="[Texto]" custT="1"/>
      <dgm:spPr/>
      <dgm:t>
        <a:bodyPr/>
        <a:lstStyle/>
        <a:p>
          <a:pPr algn="ctr"/>
          <a:r>
            <a:rPr lang="es-CO" sz="1600" b="0" i="0" dirty="0" smtClean="0">
              <a:solidFill>
                <a:schemeClr val="tx1"/>
              </a:solidFill>
            </a:rPr>
            <a:t>Plazos de cumplimiento de los contratos</a:t>
          </a:r>
          <a:endParaRPr lang="es-CO" sz="1600" dirty="0">
            <a:solidFill>
              <a:schemeClr val="tx1"/>
            </a:solidFill>
          </a:endParaRPr>
        </a:p>
      </dgm:t>
    </dgm:pt>
    <dgm:pt modelId="{87C986AB-A27A-4373-81B4-AD7E0B8A7A1F}" type="parTrans" cxnId="{9F7D8A30-1854-4883-88E7-FAD0C8CFF8C4}">
      <dgm:prSet custT="1"/>
      <dgm:spPr/>
      <dgm:t>
        <a:bodyPr/>
        <a:lstStyle/>
        <a:p>
          <a:pPr algn="ctr"/>
          <a:endParaRPr lang="es-CO" sz="600"/>
        </a:p>
      </dgm:t>
    </dgm:pt>
    <dgm:pt modelId="{A95B7881-FD14-472C-85E0-E015D8160DEF}" type="sibTrans" cxnId="{9F7D8A30-1854-4883-88E7-FAD0C8CFF8C4}">
      <dgm:prSet/>
      <dgm:spPr/>
      <dgm:t>
        <a:bodyPr/>
        <a:lstStyle/>
        <a:p>
          <a:pPr algn="ctr"/>
          <a:endParaRPr lang="es-CO" sz="2000"/>
        </a:p>
      </dgm:t>
    </dgm:pt>
    <dgm:pt modelId="{BA9464E0-B003-45D2-9684-B7D12E9A2B07}">
      <dgm:prSet phldrT="[Texto]" custT="1"/>
      <dgm:spPr/>
      <dgm:t>
        <a:bodyPr/>
        <a:lstStyle/>
        <a:p>
          <a:pPr algn="ctr"/>
          <a:r>
            <a:rPr lang="es-CO" sz="1400" b="0" i="0" dirty="0" smtClean="0">
              <a:solidFill>
                <a:schemeClr val="tx1"/>
              </a:solidFill>
            </a:rPr>
            <a:t>Plan Anticorrupción y de Atención al Ciudadano</a:t>
          </a:r>
          <a:endParaRPr lang="es-CO" sz="1400" dirty="0">
            <a:solidFill>
              <a:schemeClr val="tx1"/>
            </a:solidFill>
          </a:endParaRPr>
        </a:p>
      </dgm:t>
    </dgm:pt>
    <dgm:pt modelId="{9904C854-A690-4078-8EB2-E54440E281C0}" type="parTrans" cxnId="{234B5288-F1DB-4BEC-8EF3-35B552AAB773}">
      <dgm:prSet custT="1"/>
      <dgm:spPr/>
      <dgm:t>
        <a:bodyPr/>
        <a:lstStyle/>
        <a:p>
          <a:pPr algn="ctr"/>
          <a:endParaRPr lang="es-CO" sz="600"/>
        </a:p>
      </dgm:t>
    </dgm:pt>
    <dgm:pt modelId="{BF9DFBEE-E608-4074-924E-569A219C4D43}" type="sibTrans" cxnId="{234B5288-F1DB-4BEC-8EF3-35B552AAB773}">
      <dgm:prSet/>
      <dgm:spPr/>
      <dgm:t>
        <a:bodyPr/>
        <a:lstStyle/>
        <a:p>
          <a:pPr algn="ctr"/>
          <a:endParaRPr lang="es-CO" sz="2000"/>
        </a:p>
      </dgm:t>
    </dgm:pt>
    <dgm:pt modelId="{8261864E-8154-425A-976E-6D670D98C633}" type="pres">
      <dgm:prSet presAssocID="{4B6BD25B-C594-4036-99BD-DE121ADD016C}" presName="cycle" presStyleCnt="0">
        <dgm:presLayoutVars>
          <dgm:chMax val="1"/>
          <dgm:dir/>
          <dgm:animLvl val="ctr"/>
          <dgm:resizeHandles val="exact"/>
        </dgm:presLayoutVars>
      </dgm:prSet>
      <dgm:spPr/>
      <dgm:t>
        <a:bodyPr/>
        <a:lstStyle/>
        <a:p>
          <a:endParaRPr lang="es-ES"/>
        </a:p>
      </dgm:t>
    </dgm:pt>
    <dgm:pt modelId="{C9432B89-3559-4D3B-BC55-98DA55511076}" type="pres">
      <dgm:prSet presAssocID="{EDD056BD-0D03-41A8-BBB4-FA795D2DFD4D}" presName="centerShape" presStyleLbl="node0" presStyleIdx="0" presStyleCnt="1" custScaleX="143615" custScaleY="104712"/>
      <dgm:spPr/>
      <dgm:t>
        <a:bodyPr/>
        <a:lstStyle/>
        <a:p>
          <a:endParaRPr lang="es-CO"/>
        </a:p>
      </dgm:t>
    </dgm:pt>
    <dgm:pt modelId="{D25F14D1-DB48-47B0-BD6D-CF9A4C4D53EB}" type="pres">
      <dgm:prSet presAssocID="{1C86D073-31B2-4F8F-AC70-B969E05C65E5}" presName="Name9" presStyleLbl="parChTrans1D2" presStyleIdx="0" presStyleCnt="7"/>
      <dgm:spPr/>
      <dgm:t>
        <a:bodyPr/>
        <a:lstStyle/>
        <a:p>
          <a:endParaRPr lang="es-ES"/>
        </a:p>
      </dgm:t>
    </dgm:pt>
    <dgm:pt modelId="{409EA353-F9A8-44F9-A49B-74BD5DF66E9B}" type="pres">
      <dgm:prSet presAssocID="{1C86D073-31B2-4F8F-AC70-B969E05C65E5}" presName="connTx" presStyleLbl="parChTrans1D2" presStyleIdx="0" presStyleCnt="7"/>
      <dgm:spPr/>
      <dgm:t>
        <a:bodyPr/>
        <a:lstStyle/>
        <a:p>
          <a:endParaRPr lang="es-ES"/>
        </a:p>
      </dgm:t>
    </dgm:pt>
    <dgm:pt modelId="{B63201BD-E537-463D-9A36-2245C4F46586}" type="pres">
      <dgm:prSet presAssocID="{CD9779EB-5FDE-45E9-ADA8-79E55929326A}" presName="node" presStyleLbl="node1" presStyleIdx="0" presStyleCnt="7" custScaleX="235560" custScaleY="136255" custRadScaleRad="94711" custRadScaleInc="-56698">
        <dgm:presLayoutVars>
          <dgm:bulletEnabled val="1"/>
        </dgm:presLayoutVars>
      </dgm:prSet>
      <dgm:spPr/>
      <dgm:t>
        <a:bodyPr/>
        <a:lstStyle/>
        <a:p>
          <a:endParaRPr lang="es-CO"/>
        </a:p>
      </dgm:t>
    </dgm:pt>
    <dgm:pt modelId="{15B15AD8-9817-48D8-AF09-87A948303ECB}" type="pres">
      <dgm:prSet presAssocID="{F3F53B5B-1DA9-4506-A18A-0626114199F4}" presName="Name9" presStyleLbl="parChTrans1D2" presStyleIdx="1" presStyleCnt="7"/>
      <dgm:spPr/>
      <dgm:t>
        <a:bodyPr/>
        <a:lstStyle/>
        <a:p>
          <a:endParaRPr lang="es-ES"/>
        </a:p>
      </dgm:t>
    </dgm:pt>
    <dgm:pt modelId="{7AB9AEB9-17E5-4EAC-9548-1C508F3AFE19}" type="pres">
      <dgm:prSet presAssocID="{F3F53B5B-1DA9-4506-A18A-0626114199F4}" presName="connTx" presStyleLbl="parChTrans1D2" presStyleIdx="1" presStyleCnt="7"/>
      <dgm:spPr/>
      <dgm:t>
        <a:bodyPr/>
        <a:lstStyle/>
        <a:p>
          <a:endParaRPr lang="es-ES"/>
        </a:p>
      </dgm:t>
    </dgm:pt>
    <dgm:pt modelId="{E34A3887-4E20-48E2-8D5B-773FC0708657}" type="pres">
      <dgm:prSet presAssocID="{B711EEA5-B735-43E7-AD7C-02DE520650B7}" presName="node" presStyleLbl="node1" presStyleIdx="1" presStyleCnt="7" custScaleX="165647" custScaleY="120432" custRadScaleRad="153124" custRadScaleInc="9782">
        <dgm:presLayoutVars>
          <dgm:bulletEnabled val="1"/>
        </dgm:presLayoutVars>
      </dgm:prSet>
      <dgm:spPr/>
      <dgm:t>
        <a:bodyPr/>
        <a:lstStyle/>
        <a:p>
          <a:endParaRPr lang="es-CO"/>
        </a:p>
      </dgm:t>
    </dgm:pt>
    <dgm:pt modelId="{183AC0BB-5DBA-4B34-86F1-3B791341EF5B}" type="pres">
      <dgm:prSet presAssocID="{A33DAD35-810E-41B1-B259-C909A450FC72}" presName="Name9" presStyleLbl="parChTrans1D2" presStyleIdx="2" presStyleCnt="7"/>
      <dgm:spPr/>
      <dgm:t>
        <a:bodyPr/>
        <a:lstStyle/>
        <a:p>
          <a:endParaRPr lang="es-ES"/>
        </a:p>
      </dgm:t>
    </dgm:pt>
    <dgm:pt modelId="{58F6E01F-5DDB-4F9A-9192-4E73FAA9161C}" type="pres">
      <dgm:prSet presAssocID="{A33DAD35-810E-41B1-B259-C909A450FC72}" presName="connTx" presStyleLbl="parChTrans1D2" presStyleIdx="2" presStyleCnt="7"/>
      <dgm:spPr/>
      <dgm:t>
        <a:bodyPr/>
        <a:lstStyle/>
        <a:p>
          <a:endParaRPr lang="es-ES"/>
        </a:p>
      </dgm:t>
    </dgm:pt>
    <dgm:pt modelId="{855D4EB6-E42D-458C-AE28-267EF3F26993}" type="pres">
      <dgm:prSet presAssocID="{1AC0D316-97C9-4064-BDF0-85ED3F55DC95}" presName="node" presStyleLbl="node1" presStyleIdx="2" presStyleCnt="7" custScaleX="202626" custScaleY="130595" custRadScaleRad="145526" custRadScaleInc="-47218">
        <dgm:presLayoutVars>
          <dgm:bulletEnabled val="1"/>
        </dgm:presLayoutVars>
      </dgm:prSet>
      <dgm:spPr/>
      <dgm:t>
        <a:bodyPr/>
        <a:lstStyle/>
        <a:p>
          <a:endParaRPr lang="es-CO"/>
        </a:p>
      </dgm:t>
    </dgm:pt>
    <dgm:pt modelId="{83A400DC-646D-4FD8-9DB2-D8C10B93DA35}" type="pres">
      <dgm:prSet presAssocID="{A8C4C385-FD3F-4DE9-BD8F-5EE597A7A6E0}" presName="Name9" presStyleLbl="parChTrans1D2" presStyleIdx="3" presStyleCnt="7"/>
      <dgm:spPr/>
      <dgm:t>
        <a:bodyPr/>
        <a:lstStyle/>
        <a:p>
          <a:endParaRPr lang="es-ES"/>
        </a:p>
      </dgm:t>
    </dgm:pt>
    <dgm:pt modelId="{96BD0CEB-483A-4124-B07D-17E3C91FF454}" type="pres">
      <dgm:prSet presAssocID="{A8C4C385-FD3F-4DE9-BD8F-5EE597A7A6E0}" presName="connTx" presStyleLbl="parChTrans1D2" presStyleIdx="3" presStyleCnt="7"/>
      <dgm:spPr/>
      <dgm:t>
        <a:bodyPr/>
        <a:lstStyle/>
        <a:p>
          <a:endParaRPr lang="es-ES"/>
        </a:p>
      </dgm:t>
    </dgm:pt>
    <dgm:pt modelId="{22A40265-862C-4961-A141-4AC390A272D4}" type="pres">
      <dgm:prSet presAssocID="{0D64419B-035F-465E-956F-225038B80C63}" presName="node" presStyleLbl="node1" presStyleIdx="3" presStyleCnt="7" custScaleX="220815" custScaleY="119994" custRadScaleRad="94679" custRadScaleInc="-48363">
        <dgm:presLayoutVars>
          <dgm:bulletEnabled val="1"/>
        </dgm:presLayoutVars>
      </dgm:prSet>
      <dgm:spPr/>
      <dgm:t>
        <a:bodyPr/>
        <a:lstStyle/>
        <a:p>
          <a:endParaRPr lang="es-CO"/>
        </a:p>
      </dgm:t>
    </dgm:pt>
    <dgm:pt modelId="{B1543E28-69A8-41D0-B416-37BBDB5D48F3}" type="pres">
      <dgm:prSet presAssocID="{036E936F-1B38-4B75-8EB6-C7D40E07D57A}" presName="Name9" presStyleLbl="parChTrans1D2" presStyleIdx="4" presStyleCnt="7"/>
      <dgm:spPr/>
      <dgm:t>
        <a:bodyPr/>
        <a:lstStyle/>
        <a:p>
          <a:endParaRPr lang="es-ES"/>
        </a:p>
      </dgm:t>
    </dgm:pt>
    <dgm:pt modelId="{FD7D352A-A938-4094-AC9C-A50320591BC6}" type="pres">
      <dgm:prSet presAssocID="{036E936F-1B38-4B75-8EB6-C7D40E07D57A}" presName="connTx" presStyleLbl="parChTrans1D2" presStyleIdx="4" presStyleCnt="7"/>
      <dgm:spPr/>
      <dgm:t>
        <a:bodyPr/>
        <a:lstStyle/>
        <a:p>
          <a:endParaRPr lang="es-ES"/>
        </a:p>
      </dgm:t>
    </dgm:pt>
    <dgm:pt modelId="{5AB359D9-34A7-48AA-AF04-B2A5CD8CA58B}" type="pres">
      <dgm:prSet presAssocID="{C7E8CDA3-5F43-4DF2-B41E-AD8A9E581984}" presName="node" presStyleLbl="node1" presStyleIdx="4" presStyleCnt="7" custScaleX="229260" custScaleY="115929" custRadScaleRad="124746" custRadScaleInc="93920">
        <dgm:presLayoutVars>
          <dgm:bulletEnabled val="1"/>
        </dgm:presLayoutVars>
      </dgm:prSet>
      <dgm:spPr/>
      <dgm:t>
        <a:bodyPr/>
        <a:lstStyle/>
        <a:p>
          <a:endParaRPr lang="es-CO"/>
        </a:p>
      </dgm:t>
    </dgm:pt>
    <dgm:pt modelId="{E4876C01-372F-4CAB-9411-1FBB71CB1E56}" type="pres">
      <dgm:prSet presAssocID="{87C986AB-A27A-4373-81B4-AD7E0B8A7A1F}" presName="Name9" presStyleLbl="parChTrans1D2" presStyleIdx="5" presStyleCnt="7"/>
      <dgm:spPr/>
      <dgm:t>
        <a:bodyPr/>
        <a:lstStyle/>
        <a:p>
          <a:endParaRPr lang="es-ES"/>
        </a:p>
      </dgm:t>
    </dgm:pt>
    <dgm:pt modelId="{479D4ACE-3E06-4230-8E2C-2260CBA57D64}" type="pres">
      <dgm:prSet presAssocID="{87C986AB-A27A-4373-81B4-AD7E0B8A7A1F}" presName="connTx" presStyleLbl="parChTrans1D2" presStyleIdx="5" presStyleCnt="7"/>
      <dgm:spPr/>
      <dgm:t>
        <a:bodyPr/>
        <a:lstStyle/>
        <a:p>
          <a:endParaRPr lang="es-ES"/>
        </a:p>
      </dgm:t>
    </dgm:pt>
    <dgm:pt modelId="{A2BD06A8-0907-4FAB-A2FB-438B41A522EC}" type="pres">
      <dgm:prSet presAssocID="{67603D13-14C5-4161-86E9-34642E7052FD}" presName="node" presStyleLbl="node1" presStyleIdx="5" presStyleCnt="7" custScaleX="134973" custScaleY="67703" custRadScaleRad="150668" custRadScaleInc="31647">
        <dgm:presLayoutVars>
          <dgm:bulletEnabled val="1"/>
        </dgm:presLayoutVars>
      </dgm:prSet>
      <dgm:spPr/>
      <dgm:t>
        <a:bodyPr/>
        <a:lstStyle/>
        <a:p>
          <a:endParaRPr lang="es-CO"/>
        </a:p>
      </dgm:t>
    </dgm:pt>
    <dgm:pt modelId="{7A80F8C9-EFA5-419F-ACDD-0251222C4E70}" type="pres">
      <dgm:prSet presAssocID="{9904C854-A690-4078-8EB2-E54440E281C0}" presName="Name9" presStyleLbl="parChTrans1D2" presStyleIdx="6" presStyleCnt="7"/>
      <dgm:spPr/>
      <dgm:t>
        <a:bodyPr/>
        <a:lstStyle/>
        <a:p>
          <a:endParaRPr lang="es-ES"/>
        </a:p>
      </dgm:t>
    </dgm:pt>
    <dgm:pt modelId="{73697040-0F4E-44A3-860C-8673A3529ABA}" type="pres">
      <dgm:prSet presAssocID="{9904C854-A690-4078-8EB2-E54440E281C0}" presName="connTx" presStyleLbl="parChTrans1D2" presStyleIdx="6" presStyleCnt="7"/>
      <dgm:spPr/>
      <dgm:t>
        <a:bodyPr/>
        <a:lstStyle/>
        <a:p>
          <a:endParaRPr lang="es-ES"/>
        </a:p>
      </dgm:t>
    </dgm:pt>
    <dgm:pt modelId="{18092DEF-F4D9-4C95-9151-C2C4F7DA5037}" type="pres">
      <dgm:prSet presAssocID="{BA9464E0-B003-45D2-9684-B7D12E9A2B07}" presName="node" presStyleLbl="node1" presStyleIdx="6" presStyleCnt="7" custScaleX="139519" custScaleY="84285" custRadScaleRad="151316" custRadScaleInc="-70681">
        <dgm:presLayoutVars>
          <dgm:bulletEnabled val="1"/>
        </dgm:presLayoutVars>
      </dgm:prSet>
      <dgm:spPr/>
      <dgm:t>
        <a:bodyPr/>
        <a:lstStyle/>
        <a:p>
          <a:endParaRPr lang="es-CO"/>
        </a:p>
      </dgm:t>
    </dgm:pt>
  </dgm:ptLst>
  <dgm:cxnLst>
    <dgm:cxn modelId="{B01A43FD-2C73-4546-97FD-B9632D99D7D2}" srcId="{4B6BD25B-C594-4036-99BD-DE121ADD016C}" destId="{EDD056BD-0D03-41A8-BBB4-FA795D2DFD4D}" srcOrd="0" destOrd="0" parTransId="{7AC23956-F0D7-46F8-AEFD-71259CDD8A04}" sibTransId="{DC8CAA04-855A-45E0-B96A-3851E4914F64}"/>
    <dgm:cxn modelId="{1C049EA3-DC5A-4359-A23C-0E39AA9F0BE5}" type="presOf" srcId="{0D64419B-035F-465E-956F-225038B80C63}" destId="{22A40265-862C-4961-A141-4AC390A272D4}" srcOrd="0" destOrd="0" presId="urn:microsoft.com/office/officeart/2005/8/layout/radial1"/>
    <dgm:cxn modelId="{8E13CF84-F81F-42E1-97AC-A910B65FDA8B}" type="presOf" srcId="{F3F53B5B-1DA9-4506-A18A-0626114199F4}" destId="{15B15AD8-9817-48D8-AF09-87A948303ECB}" srcOrd="0" destOrd="0" presId="urn:microsoft.com/office/officeart/2005/8/layout/radial1"/>
    <dgm:cxn modelId="{3EC6CA79-E798-4E05-8AA7-1C99F436F459}" type="presOf" srcId="{BA9464E0-B003-45D2-9684-B7D12E9A2B07}" destId="{18092DEF-F4D9-4C95-9151-C2C4F7DA5037}" srcOrd="0" destOrd="0" presId="urn:microsoft.com/office/officeart/2005/8/layout/radial1"/>
    <dgm:cxn modelId="{850A3A85-9D8D-401E-84C1-BA49BE6486D5}" type="presOf" srcId="{1C86D073-31B2-4F8F-AC70-B969E05C65E5}" destId="{409EA353-F9A8-44F9-A49B-74BD5DF66E9B}" srcOrd="1" destOrd="0" presId="urn:microsoft.com/office/officeart/2005/8/layout/radial1"/>
    <dgm:cxn modelId="{68297336-FB02-47FC-85BB-85AC050749D9}" type="presOf" srcId="{4B6BD25B-C594-4036-99BD-DE121ADD016C}" destId="{8261864E-8154-425A-976E-6D670D98C633}" srcOrd="0" destOrd="0" presId="urn:microsoft.com/office/officeart/2005/8/layout/radial1"/>
    <dgm:cxn modelId="{C1EFB38D-2ED4-49C4-9CC2-42A6C1A5DCF1}" type="presOf" srcId="{EDD056BD-0D03-41A8-BBB4-FA795D2DFD4D}" destId="{C9432B89-3559-4D3B-BC55-98DA55511076}" srcOrd="0" destOrd="0" presId="urn:microsoft.com/office/officeart/2005/8/layout/radial1"/>
    <dgm:cxn modelId="{E86721ED-AED4-4CEB-B585-BF1668141F17}" type="presOf" srcId="{CD9779EB-5FDE-45E9-ADA8-79E55929326A}" destId="{B63201BD-E537-463D-9A36-2245C4F46586}" srcOrd="0" destOrd="0" presId="urn:microsoft.com/office/officeart/2005/8/layout/radial1"/>
    <dgm:cxn modelId="{6E33A9CD-B157-4FCF-A767-E1322A92B8EB}" type="presOf" srcId="{F3F53B5B-1DA9-4506-A18A-0626114199F4}" destId="{7AB9AEB9-17E5-4EAC-9548-1C508F3AFE19}" srcOrd="1" destOrd="0" presId="urn:microsoft.com/office/officeart/2005/8/layout/radial1"/>
    <dgm:cxn modelId="{1BC83912-10CE-43C7-9375-4247E057CC25}" type="presOf" srcId="{9904C854-A690-4078-8EB2-E54440E281C0}" destId="{73697040-0F4E-44A3-860C-8673A3529ABA}" srcOrd="1" destOrd="0" presId="urn:microsoft.com/office/officeart/2005/8/layout/radial1"/>
    <dgm:cxn modelId="{2276FCCE-1292-4AA1-9815-B41D3741B870}" srcId="{EDD056BD-0D03-41A8-BBB4-FA795D2DFD4D}" destId="{C7E8CDA3-5F43-4DF2-B41E-AD8A9E581984}" srcOrd="4" destOrd="0" parTransId="{036E936F-1B38-4B75-8EB6-C7D40E07D57A}" sibTransId="{8201A085-BBFB-4E64-A3A7-1C630645CB04}"/>
    <dgm:cxn modelId="{234B5288-F1DB-4BEC-8EF3-35B552AAB773}" srcId="{EDD056BD-0D03-41A8-BBB4-FA795D2DFD4D}" destId="{BA9464E0-B003-45D2-9684-B7D12E9A2B07}" srcOrd="6" destOrd="0" parTransId="{9904C854-A690-4078-8EB2-E54440E281C0}" sibTransId="{BF9DFBEE-E608-4074-924E-569A219C4D43}"/>
    <dgm:cxn modelId="{77538FDB-A07B-4578-A44B-FBD9A7525CAC}" type="presOf" srcId="{1AC0D316-97C9-4064-BDF0-85ED3F55DC95}" destId="{855D4EB6-E42D-458C-AE28-267EF3F26993}" srcOrd="0" destOrd="0" presId="urn:microsoft.com/office/officeart/2005/8/layout/radial1"/>
    <dgm:cxn modelId="{6B0928F1-3C8B-4DCC-9007-EBB9F38F977C}" type="presOf" srcId="{036E936F-1B38-4B75-8EB6-C7D40E07D57A}" destId="{FD7D352A-A938-4094-AC9C-A50320591BC6}" srcOrd="1" destOrd="0" presId="urn:microsoft.com/office/officeart/2005/8/layout/radial1"/>
    <dgm:cxn modelId="{37D463B7-BE56-490A-A06A-AD39370C6DA9}" srcId="{EDD056BD-0D03-41A8-BBB4-FA795D2DFD4D}" destId="{0D64419B-035F-465E-956F-225038B80C63}" srcOrd="3" destOrd="0" parTransId="{A8C4C385-FD3F-4DE9-BD8F-5EE597A7A6E0}" sibTransId="{722A7BC4-8D74-4980-9B38-552D0BA56FC7}"/>
    <dgm:cxn modelId="{9F7D8A30-1854-4883-88E7-FAD0C8CFF8C4}" srcId="{EDD056BD-0D03-41A8-BBB4-FA795D2DFD4D}" destId="{67603D13-14C5-4161-86E9-34642E7052FD}" srcOrd="5" destOrd="0" parTransId="{87C986AB-A27A-4373-81B4-AD7E0B8A7A1F}" sibTransId="{A95B7881-FD14-472C-85E0-E015D8160DEF}"/>
    <dgm:cxn modelId="{B27CCFB0-9B94-4D7F-9181-185F495B9C3C}" type="presOf" srcId="{87C986AB-A27A-4373-81B4-AD7E0B8A7A1F}" destId="{479D4ACE-3E06-4230-8E2C-2260CBA57D64}" srcOrd="1" destOrd="0" presId="urn:microsoft.com/office/officeart/2005/8/layout/radial1"/>
    <dgm:cxn modelId="{016410C8-E739-426F-80C3-E8842D63387E}" srcId="{EDD056BD-0D03-41A8-BBB4-FA795D2DFD4D}" destId="{1AC0D316-97C9-4064-BDF0-85ED3F55DC95}" srcOrd="2" destOrd="0" parTransId="{A33DAD35-810E-41B1-B259-C909A450FC72}" sibTransId="{FB709F3E-4C9C-416F-9362-343C56BCA778}"/>
    <dgm:cxn modelId="{2A68848A-5277-4E34-9720-65DE34C291D8}" type="presOf" srcId="{67603D13-14C5-4161-86E9-34642E7052FD}" destId="{A2BD06A8-0907-4FAB-A2FB-438B41A522EC}" srcOrd="0" destOrd="0" presId="urn:microsoft.com/office/officeart/2005/8/layout/radial1"/>
    <dgm:cxn modelId="{44EE709B-8B31-4776-A7F0-571604629CD1}" type="presOf" srcId="{036E936F-1B38-4B75-8EB6-C7D40E07D57A}" destId="{B1543E28-69A8-41D0-B416-37BBDB5D48F3}" srcOrd="0" destOrd="0" presId="urn:microsoft.com/office/officeart/2005/8/layout/radial1"/>
    <dgm:cxn modelId="{9C0DA4EF-E7BE-4335-9468-1A1245316593}" type="presOf" srcId="{1C86D073-31B2-4F8F-AC70-B969E05C65E5}" destId="{D25F14D1-DB48-47B0-BD6D-CF9A4C4D53EB}" srcOrd="0" destOrd="0" presId="urn:microsoft.com/office/officeart/2005/8/layout/radial1"/>
    <dgm:cxn modelId="{33D9435A-F66A-4921-AAFC-07F7859ED48A}" type="presOf" srcId="{A33DAD35-810E-41B1-B259-C909A450FC72}" destId="{58F6E01F-5DDB-4F9A-9192-4E73FAA9161C}" srcOrd="1" destOrd="0" presId="urn:microsoft.com/office/officeart/2005/8/layout/radial1"/>
    <dgm:cxn modelId="{FB8EDCAA-DD74-436F-B001-08FD2C6A56C8}" type="presOf" srcId="{87C986AB-A27A-4373-81B4-AD7E0B8A7A1F}" destId="{E4876C01-372F-4CAB-9411-1FBB71CB1E56}" srcOrd="0" destOrd="0" presId="urn:microsoft.com/office/officeart/2005/8/layout/radial1"/>
    <dgm:cxn modelId="{C39DEC86-0528-4049-A1E3-B05FA97689EF}" srcId="{EDD056BD-0D03-41A8-BBB4-FA795D2DFD4D}" destId="{B711EEA5-B735-43E7-AD7C-02DE520650B7}" srcOrd="1" destOrd="0" parTransId="{F3F53B5B-1DA9-4506-A18A-0626114199F4}" sibTransId="{90D4F26D-D4E7-4D7C-8359-D000CB1A98A8}"/>
    <dgm:cxn modelId="{AECB2C20-5F9F-4260-A59A-D1CA94EA3558}" type="presOf" srcId="{A8C4C385-FD3F-4DE9-BD8F-5EE597A7A6E0}" destId="{96BD0CEB-483A-4124-B07D-17E3C91FF454}" srcOrd="1" destOrd="0" presId="urn:microsoft.com/office/officeart/2005/8/layout/radial1"/>
    <dgm:cxn modelId="{BE5C87D2-4B2F-4CF9-9C00-948B39BD92C8}" type="presOf" srcId="{A8C4C385-FD3F-4DE9-BD8F-5EE597A7A6E0}" destId="{83A400DC-646D-4FD8-9DB2-D8C10B93DA35}" srcOrd="0" destOrd="0" presId="urn:microsoft.com/office/officeart/2005/8/layout/radial1"/>
    <dgm:cxn modelId="{F1833FE8-DC4C-4E7C-8D70-41A275D4871B}" type="presOf" srcId="{B711EEA5-B735-43E7-AD7C-02DE520650B7}" destId="{E34A3887-4E20-48E2-8D5B-773FC0708657}" srcOrd="0" destOrd="0" presId="urn:microsoft.com/office/officeart/2005/8/layout/radial1"/>
    <dgm:cxn modelId="{A5F9EB0E-B0BC-4954-A3A6-05F63D42DE29}" type="presOf" srcId="{A33DAD35-810E-41B1-B259-C909A450FC72}" destId="{183AC0BB-5DBA-4B34-86F1-3B791341EF5B}" srcOrd="0" destOrd="0" presId="urn:microsoft.com/office/officeart/2005/8/layout/radial1"/>
    <dgm:cxn modelId="{63C48A98-7035-44D8-82C7-3E94CAE73DFD}" type="presOf" srcId="{9904C854-A690-4078-8EB2-E54440E281C0}" destId="{7A80F8C9-EFA5-419F-ACDD-0251222C4E70}" srcOrd="0" destOrd="0" presId="urn:microsoft.com/office/officeart/2005/8/layout/radial1"/>
    <dgm:cxn modelId="{F9F75CA9-D1DA-45DA-B18E-BF256D1C4DF1}" srcId="{EDD056BD-0D03-41A8-BBB4-FA795D2DFD4D}" destId="{CD9779EB-5FDE-45E9-ADA8-79E55929326A}" srcOrd="0" destOrd="0" parTransId="{1C86D073-31B2-4F8F-AC70-B969E05C65E5}" sibTransId="{BF704274-9D6C-4735-B4D2-95753BE9AF9C}"/>
    <dgm:cxn modelId="{287872E1-E9C9-48FB-B1EB-BF6221ECFFEB}" type="presOf" srcId="{C7E8CDA3-5F43-4DF2-B41E-AD8A9E581984}" destId="{5AB359D9-34A7-48AA-AF04-B2A5CD8CA58B}" srcOrd="0" destOrd="0" presId="urn:microsoft.com/office/officeart/2005/8/layout/radial1"/>
    <dgm:cxn modelId="{665339E6-9ED1-4D75-946E-3AC549D57D32}" type="presParOf" srcId="{8261864E-8154-425A-976E-6D670D98C633}" destId="{C9432B89-3559-4D3B-BC55-98DA55511076}" srcOrd="0" destOrd="0" presId="urn:microsoft.com/office/officeart/2005/8/layout/radial1"/>
    <dgm:cxn modelId="{E96901C0-445C-4C1B-8D51-1251FB37135D}" type="presParOf" srcId="{8261864E-8154-425A-976E-6D670D98C633}" destId="{D25F14D1-DB48-47B0-BD6D-CF9A4C4D53EB}" srcOrd="1" destOrd="0" presId="urn:microsoft.com/office/officeart/2005/8/layout/radial1"/>
    <dgm:cxn modelId="{853EEC9E-EF29-4F7A-B996-BBDF875C3EC0}" type="presParOf" srcId="{D25F14D1-DB48-47B0-BD6D-CF9A4C4D53EB}" destId="{409EA353-F9A8-44F9-A49B-74BD5DF66E9B}" srcOrd="0" destOrd="0" presId="urn:microsoft.com/office/officeart/2005/8/layout/radial1"/>
    <dgm:cxn modelId="{001E7029-6E5F-46F1-B0D4-CEAE41ED9777}" type="presParOf" srcId="{8261864E-8154-425A-976E-6D670D98C633}" destId="{B63201BD-E537-463D-9A36-2245C4F46586}" srcOrd="2" destOrd="0" presId="urn:microsoft.com/office/officeart/2005/8/layout/radial1"/>
    <dgm:cxn modelId="{5050DFA9-E475-4868-B18F-E1F600B97ADF}" type="presParOf" srcId="{8261864E-8154-425A-976E-6D670D98C633}" destId="{15B15AD8-9817-48D8-AF09-87A948303ECB}" srcOrd="3" destOrd="0" presId="urn:microsoft.com/office/officeart/2005/8/layout/radial1"/>
    <dgm:cxn modelId="{CF6F44BC-6F07-4EC2-AAE6-F2F0A2A80DCE}" type="presParOf" srcId="{15B15AD8-9817-48D8-AF09-87A948303ECB}" destId="{7AB9AEB9-17E5-4EAC-9548-1C508F3AFE19}" srcOrd="0" destOrd="0" presId="urn:microsoft.com/office/officeart/2005/8/layout/radial1"/>
    <dgm:cxn modelId="{C4A8DFA2-A554-4B2D-B4C4-BBEBC8BB3E32}" type="presParOf" srcId="{8261864E-8154-425A-976E-6D670D98C633}" destId="{E34A3887-4E20-48E2-8D5B-773FC0708657}" srcOrd="4" destOrd="0" presId="urn:microsoft.com/office/officeart/2005/8/layout/radial1"/>
    <dgm:cxn modelId="{9E352F3A-CAD5-4C58-9F80-89C22EC53651}" type="presParOf" srcId="{8261864E-8154-425A-976E-6D670D98C633}" destId="{183AC0BB-5DBA-4B34-86F1-3B791341EF5B}" srcOrd="5" destOrd="0" presId="urn:microsoft.com/office/officeart/2005/8/layout/radial1"/>
    <dgm:cxn modelId="{8AAA9D69-40B6-4950-AF53-962D5E2ADBE7}" type="presParOf" srcId="{183AC0BB-5DBA-4B34-86F1-3B791341EF5B}" destId="{58F6E01F-5DDB-4F9A-9192-4E73FAA9161C}" srcOrd="0" destOrd="0" presId="urn:microsoft.com/office/officeart/2005/8/layout/radial1"/>
    <dgm:cxn modelId="{DEEC51E6-D22C-4A9C-9C42-E58A0669DDCF}" type="presParOf" srcId="{8261864E-8154-425A-976E-6D670D98C633}" destId="{855D4EB6-E42D-458C-AE28-267EF3F26993}" srcOrd="6" destOrd="0" presId="urn:microsoft.com/office/officeart/2005/8/layout/radial1"/>
    <dgm:cxn modelId="{A731B883-4A9B-47FD-A3E9-57FAB40DDEF7}" type="presParOf" srcId="{8261864E-8154-425A-976E-6D670D98C633}" destId="{83A400DC-646D-4FD8-9DB2-D8C10B93DA35}" srcOrd="7" destOrd="0" presId="urn:microsoft.com/office/officeart/2005/8/layout/radial1"/>
    <dgm:cxn modelId="{35F9C920-9431-4C03-A926-A2AFBE4018F2}" type="presParOf" srcId="{83A400DC-646D-4FD8-9DB2-D8C10B93DA35}" destId="{96BD0CEB-483A-4124-B07D-17E3C91FF454}" srcOrd="0" destOrd="0" presId="urn:microsoft.com/office/officeart/2005/8/layout/radial1"/>
    <dgm:cxn modelId="{04898E42-4B48-47AF-99CA-FC03B296D841}" type="presParOf" srcId="{8261864E-8154-425A-976E-6D670D98C633}" destId="{22A40265-862C-4961-A141-4AC390A272D4}" srcOrd="8" destOrd="0" presId="urn:microsoft.com/office/officeart/2005/8/layout/radial1"/>
    <dgm:cxn modelId="{CEEFD0F0-6C7F-421D-A6E2-183D170763AB}" type="presParOf" srcId="{8261864E-8154-425A-976E-6D670D98C633}" destId="{B1543E28-69A8-41D0-B416-37BBDB5D48F3}" srcOrd="9" destOrd="0" presId="urn:microsoft.com/office/officeart/2005/8/layout/radial1"/>
    <dgm:cxn modelId="{28E85127-A8CF-4D04-AF6A-3A9B47180E0D}" type="presParOf" srcId="{B1543E28-69A8-41D0-B416-37BBDB5D48F3}" destId="{FD7D352A-A938-4094-AC9C-A50320591BC6}" srcOrd="0" destOrd="0" presId="urn:microsoft.com/office/officeart/2005/8/layout/radial1"/>
    <dgm:cxn modelId="{61C025A7-C73A-4A3D-B250-3587E36FDC74}" type="presParOf" srcId="{8261864E-8154-425A-976E-6D670D98C633}" destId="{5AB359D9-34A7-48AA-AF04-B2A5CD8CA58B}" srcOrd="10" destOrd="0" presId="urn:microsoft.com/office/officeart/2005/8/layout/radial1"/>
    <dgm:cxn modelId="{3855714C-FB28-4A1E-B953-D8EB0A5AD667}" type="presParOf" srcId="{8261864E-8154-425A-976E-6D670D98C633}" destId="{E4876C01-372F-4CAB-9411-1FBB71CB1E56}" srcOrd="11" destOrd="0" presId="urn:microsoft.com/office/officeart/2005/8/layout/radial1"/>
    <dgm:cxn modelId="{D506F038-70FC-43B1-93CD-CE661427F9F6}" type="presParOf" srcId="{E4876C01-372F-4CAB-9411-1FBB71CB1E56}" destId="{479D4ACE-3E06-4230-8E2C-2260CBA57D64}" srcOrd="0" destOrd="0" presId="urn:microsoft.com/office/officeart/2005/8/layout/radial1"/>
    <dgm:cxn modelId="{CE1CBB13-1C88-4490-AFA9-CB0EC64F9FC1}" type="presParOf" srcId="{8261864E-8154-425A-976E-6D670D98C633}" destId="{A2BD06A8-0907-4FAB-A2FB-438B41A522EC}" srcOrd="12" destOrd="0" presId="urn:microsoft.com/office/officeart/2005/8/layout/radial1"/>
    <dgm:cxn modelId="{8A142E5A-8186-41C0-A73F-E919A51BE9CC}" type="presParOf" srcId="{8261864E-8154-425A-976E-6D670D98C633}" destId="{7A80F8C9-EFA5-419F-ACDD-0251222C4E70}" srcOrd="13" destOrd="0" presId="urn:microsoft.com/office/officeart/2005/8/layout/radial1"/>
    <dgm:cxn modelId="{B31C17A8-2574-4236-B0B8-A5A5A9A7F935}" type="presParOf" srcId="{7A80F8C9-EFA5-419F-ACDD-0251222C4E70}" destId="{73697040-0F4E-44A3-860C-8673A3529ABA}" srcOrd="0" destOrd="0" presId="urn:microsoft.com/office/officeart/2005/8/layout/radial1"/>
    <dgm:cxn modelId="{00CF1263-2B7A-4FFD-9781-AFABD8AFF2B0}" type="presParOf" srcId="{8261864E-8154-425A-976E-6D670D98C633}" destId="{18092DEF-F4D9-4C95-9151-C2C4F7DA5037}" srcOrd="14"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B6BD25B-C594-4036-99BD-DE121ADD016C}" type="doc">
      <dgm:prSet loTypeId="urn:microsoft.com/office/officeart/2005/8/layout/radial1" loCatId="relationship" qsTypeId="urn:microsoft.com/office/officeart/2005/8/quickstyle/simple1" qsCatId="simple" csTypeId="urn:microsoft.com/office/officeart/2005/8/colors/accent1_2" csCatId="accent1" phldr="1"/>
      <dgm:spPr/>
      <dgm:t>
        <a:bodyPr/>
        <a:lstStyle/>
        <a:p>
          <a:endParaRPr lang="es-CO"/>
        </a:p>
      </dgm:t>
    </dgm:pt>
    <dgm:pt modelId="{EDD056BD-0D03-41A8-BBB4-FA795D2DFD4D}">
      <dgm:prSet phldrT="[Texto]" custT="1"/>
      <dgm:spPr>
        <a:solidFill>
          <a:srgbClr val="00B050"/>
        </a:solidFill>
      </dgm:spPr>
      <dgm:t>
        <a:bodyPr/>
        <a:lstStyle/>
        <a:p>
          <a:pPr algn="ctr"/>
          <a:r>
            <a:rPr lang="es-CO" sz="1800" b="1" dirty="0" smtClean="0"/>
            <a:t>Información mínima respecto a servicios, procedimientos y funcionamiento</a:t>
          </a:r>
          <a:endParaRPr lang="es-CO" sz="1800" b="1" dirty="0"/>
        </a:p>
      </dgm:t>
    </dgm:pt>
    <dgm:pt modelId="{7AC23956-F0D7-46F8-AEFD-71259CDD8A04}" type="parTrans" cxnId="{B01A43FD-2C73-4546-97FD-B9632D99D7D2}">
      <dgm:prSet/>
      <dgm:spPr/>
      <dgm:t>
        <a:bodyPr/>
        <a:lstStyle/>
        <a:p>
          <a:pPr algn="ctr"/>
          <a:endParaRPr lang="es-CO" sz="1600"/>
        </a:p>
      </dgm:t>
    </dgm:pt>
    <dgm:pt modelId="{DC8CAA04-855A-45E0-B96A-3851E4914F64}" type="sibTrans" cxnId="{B01A43FD-2C73-4546-97FD-B9632D99D7D2}">
      <dgm:prSet/>
      <dgm:spPr/>
      <dgm:t>
        <a:bodyPr/>
        <a:lstStyle/>
        <a:p>
          <a:pPr algn="ctr"/>
          <a:endParaRPr lang="es-CO" sz="1600"/>
        </a:p>
      </dgm:t>
    </dgm:pt>
    <dgm:pt modelId="{BA9464E0-B003-45D2-9684-B7D12E9A2B07}">
      <dgm:prSet phldrT="[Texto]" custT="1"/>
      <dgm:spPr/>
      <dgm:t>
        <a:bodyPr/>
        <a:lstStyle/>
        <a:p>
          <a:pPr algn="ctr"/>
          <a:r>
            <a:rPr lang="es-ES" sz="1600" b="0" i="0" dirty="0" smtClean="0">
              <a:solidFill>
                <a:schemeClr val="tx1"/>
              </a:solidFill>
            </a:rPr>
            <a:t>Procedimientos, lineamientos, políticas en materia de adquisiciones y compras, todos los datos de adjudicación y ejecución de contratos, incluidos concursos y licitaciones</a:t>
          </a:r>
          <a:endParaRPr lang="es-CO" sz="1600" dirty="0">
            <a:solidFill>
              <a:schemeClr val="tx1"/>
            </a:solidFill>
          </a:endParaRPr>
        </a:p>
      </dgm:t>
    </dgm:pt>
    <dgm:pt modelId="{9904C854-A690-4078-8EB2-E54440E281C0}" type="parTrans" cxnId="{234B5288-F1DB-4BEC-8EF3-35B552AAB773}">
      <dgm:prSet custT="1"/>
      <dgm:spPr/>
      <dgm:t>
        <a:bodyPr/>
        <a:lstStyle/>
        <a:p>
          <a:pPr algn="ctr"/>
          <a:endParaRPr lang="es-CO" sz="1600"/>
        </a:p>
      </dgm:t>
    </dgm:pt>
    <dgm:pt modelId="{BF9DFBEE-E608-4074-924E-569A219C4D43}" type="sibTrans" cxnId="{234B5288-F1DB-4BEC-8EF3-35B552AAB773}">
      <dgm:prSet/>
      <dgm:spPr/>
      <dgm:t>
        <a:bodyPr/>
        <a:lstStyle/>
        <a:p>
          <a:pPr algn="ctr"/>
          <a:endParaRPr lang="es-CO" sz="1600"/>
        </a:p>
      </dgm:t>
    </dgm:pt>
    <dgm:pt modelId="{AFE00445-2CF4-8849-AEDE-669A751D7A5B}">
      <dgm:prSet phldrT="[Texto]" custT="1"/>
      <dgm:spPr/>
      <dgm:t>
        <a:bodyPr/>
        <a:lstStyle/>
        <a:p>
          <a:pPr algn="ctr"/>
          <a:r>
            <a:rPr lang="es-ES" sz="1600" dirty="0" smtClean="0">
              <a:solidFill>
                <a:schemeClr val="tx1"/>
              </a:solidFill>
            </a:rPr>
            <a:t>Mecanismo de presentación directa de solicitudes, quejas y reclamos a disposición del público en relación con acciones u omisiones del sujeto obligado, junto con un informe de todas las solicitudes, denuncias y los tiempos de respuesta.</a:t>
          </a:r>
          <a:endParaRPr lang="es-CO" sz="1600" dirty="0">
            <a:solidFill>
              <a:schemeClr val="tx1"/>
            </a:solidFill>
          </a:endParaRPr>
        </a:p>
      </dgm:t>
    </dgm:pt>
    <dgm:pt modelId="{CD0C92C5-4666-464A-9EA1-D854AC3E8EAC}" type="parTrans" cxnId="{8C4E5F11-6FD7-2647-A977-83D564503256}">
      <dgm:prSet custT="1"/>
      <dgm:spPr/>
      <dgm:t>
        <a:bodyPr/>
        <a:lstStyle/>
        <a:p>
          <a:endParaRPr lang="es-ES" sz="1600"/>
        </a:p>
      </dgm:t>
    </dgm:pt>
    <dgm:pt modelId="{640F0CA1-9C0F-BB4C-916E-5306F2E90749}" type="sibTrans" cxnId="{8C4E5F11-6FD7-2647-A977-83D564503256}">
      <dgm:prSet/>
      <dgm:spPr/>
      <dgm:t>
        <a:bodyPr/>
        <a:lstStyle/>
        <a:p>
          <a:endParaRPr lang="es-ES" sz="1600"/>
        </a:p>
      </dgm:t>
    </dgm:pt>
    <dgm:pt modelId="{B2BD229B-3D7F-9248-A15D-9A6CAC9FD9A5}">
      <dgm:prSet phldrT="[Texto]" custT="1"/>
      <dgm:spPr/>
      <dgm:t>
        <a:bodyPr/>
        <a:lstStyle/>
        <a:p>
          <a:pPr algn="ctr"/>
          <a:r>
            <a:rPr lang="es-ES" sz="1600" dirty="0" smtClean="0">
              <a:solidFill>
                <a:schemeClr val="tx1"/>
              </a:solidFill>
            </a:rPr>
            <a:t>Mecanismo o procedimiento por medio del cual el público pueda participar en la formulación de la política o el ejercicio de las facultades de ese sujeto obligado</a:t>
          </a:r>
          <a:endParaRPr lang="es-CO" sz="1600" dirty="0">
            <a:solidFill>
              <a:schemeClr val="tx1"/>
            </a:solidFill>
          </a:endParaRPr>
        </a:p>
      </dgm:t>
    </dgm:pt>
    <dgm:pt modelId="{826958B3-A723-404B-A1E4-C1155E51A773}" type="parTrans" cxnId="{4905ABE0-4869-6549-A32E-C6C3A8243AB5}">
      <dgm:prSet custT="1"/>
      <dgm:spPr/>
      <dgm:t>
        <a:bodyPr/>
        <a:lstStyle/>
        <a:p>
          <a:endParaRPr lang="es-ES" sz="1600"/>
        </a:p>
      </dgm:t>
    </dgm:pt>
    <dgm:pt modelId="{30DA554A-8797-0149-9485-12AB011468F3}" type="sibTrans" cxnId="{4905ABE0-4869-6549-A32E-C6C3A8243AB5}">
      <dgm:prSet/>
      <dgm:spPr/>
      <dgm:t>
        <a:bodyPr/>
        <a:lstStyle/>
        <a:p>
          <a:endParaRPr lang="es-ES" sz="1600"/>
        </a:p>
      </dgm:t>
    </dgm:pt>
    <dgm:pt modelId="{7C655546-4A4C-954A-A3C4-FD1CAA15DFE4}">
      <dgm:prSet phldrT="[Texto]" custT="1"/>
      <dgm:spPr/>
      <dgm:t>
        <a:bodyPr/>
        <a:lstStyle/>
        <a:p>
          <a:pPr algn="ctr"/>
          <a:r>
            <a:rPr lang="es-ES" sz="1600" dirty="0" smtClean="0">
              <a:solidFill>
                <a:schemeClr val="tx1"/>
              </a:solidFill>
            </a:rPr>
            <a:t>Registro de los documentos publicados; registro de Activos de Información</a:t>
          </a:r>
          <a:endParaRPr lang="es-CO" sz="1600" dirty="0">
            <a:solidFill>
              <a:schemeClr val="tx1"/>
            </a:solidFill>
          </a:endParaRPr>
        </a:p>
      </dgm:t>
    </dgm:pt>
    <dgm:pt modelId="{B63E69B6-DB23-8749-8EE2-89E6C642C38D}" type="parTrans" cxnId="{BF9662F2-D5CC-F54C-9C27-5F06648D9870}">
      <dgm:prSet custT="1"/>
      <dgm:spPr/>
      <dgm:t>
        <a:bodyPr/>
        <a:lstStyle/>
        <a:p>
          <a:endParaRPr lang="es-ES" sz="1600"/>
        </a:p>
      </dgm:t>
    </dgm:pt>
    <dgm:pt modelId="{1D9DB591-8E36-1146-95C0-79CBD484618A}" type="sibTrans" cxnId="{BF9662F2-D5CC-F54C-9C27-5F06648D9870}">
      <dgm:prSet/>
      <dgm:spPr/>
      <dgm:t>
        <a:bodyPr/>
        <a:lstStyle/>
        <a:p>
          <a:endParaRPr lang="es-ES" sz="1600"/>
        </a:p>
      </dgm:t>
    </dgm:pt>
    <dgm:pt modelId="{EEFF60D9-0498-FD47-8BD9-1BC17BEF9269}">
      <dgm:prSet phldrT="[Texto]" custT="1"/>
      <dgm:spPr/>
      <dgm:t>
        <a:bodyPr/>
        <a:lstStyle/>
        <a:p>
          <a:pPr algn="ctr"/>
          <a:r>
            <a:rPr lang="es-ES" sz="1600" dirty="0" smtClean="0">
              <a:solidFill>
                <a:schemeClr val="tx1"/>
              </a:solidFill>
            </a:rPr>
            <a:t>Publicar datos abiertos, para lo cual deberán teniendo en cuenta excepciones.</a:t>
          </a:r>
          <a:endParaRPr lang="es-CO" sz="1600" dirty="0">
            <a:solidFill>
              <a:schemeClr val="tx1"/>
            </a:solidFill>
          </a:endParaRPr>
        </a:p>
      </dgm:t>
    </dgm:pt>
    <dgm:pt modelId="{35F9D4CE-84B4-A641-B27F-7CF6AC2C6034}" type="parTrans" cxnId="{4A205BDB-F556-4743-8FAD-00651B1B297C}">
      <dgm:prSet custT="1"/>
      <dgm:spPr/>
      <dgm:t>
        <a:bodyPr/>
        <a:lstStyle/>
        <a:p>
          <a:endParaRPr lang="es-ES" sz="1600"/>
        </a:p>
      </dgm:t>
    </dgm:pt>
    <dgm:pt modelId="{B9A0C50D-9BA2-F04E-812D-242BBEE07FEF}" type="sibTrans" cxnId="{4A205BDB-F556-4743-8FAD-00651B1B297C}">
      <dgm:prSet/>
      <dgm:spPr/>
      <dgm:t>
        <a:bodyPr/>
        <a:lstStyle/>
        <a:p>
          <a:endParaRPr lang="es-ES" sz="1600"/>
        </a:p>
      </dgm:t>
    </dgm:pt>
    <dgm:pt modelId="{8261864E-8154-425A-976E-6D670D98C633}" type="pres">
      <dgm:prSet presAssocID="{4B6BD25B-C594-4036-99BD-DE121ADD016C}" presName="cycle" presStyleCnt="0">
        <dgm:presLayoutVars>
          <dgm:chMax val="1"/>
          <dgm:dir/>
          <dgm:animLvl val="ctr"/>
          <dgm:resizeHandles val="exact"/>
        </dgm:presLayoutVars>
      </dgm:prSet>
      <dgm:spPr/>
      <dgm:t>
        <a:bodyPr/>
        <a:lstStyle/>
        <a:p>
          <a:endParaRPr lang="es-ES"/>
        </a:p>
      </dgm:t>
    </dgm:pt>
    <dgm:pt modelId="{C9432B89-3559-4D3B-BC55-98DA55511076}" type="pres">
      <dgm:prSet presAssocID="{EDD056BD-0D03-41A8-BBB4-FA795D2DFD4D}" presName="centerShape" presStyleLbl="node0" presStyleIdx="0" presStyleCnt="1" custScaleX="169588" custScaleY="110206" custLinFactNeighborX="5254" custLinFactNeighborY="-4532"/>
      <dgm:spPr/>
      <dgm:t>
        <a:bodyPr/>
        <a:lstStyle/>
        <a:p>
          <a:endParaRPr lang="es-CO"/>
        </a:p>
      </dgm:t>
    </dgm:pt>
    <dgm:pt modelId="{7A80F8C9-EFA5-419F-ACDD-0251222C4E70}" type="pres">
      <dgm:prSet presAssocID="{9904C854-A690-4078-8EB2-E54440E281C0}" presName="Name9" presStyleLbl="parChTrans1D2" presStyleIdx="0" presStyleCnt="5"/>
      <dgm:spPr/>
      <dgm:t>
        <a:bodyPr/>
        <a:lstStyle/>
        <a:p>
          <a:endParaRPr lang="es-ES"/>
        </a:p>
      </dgm:t>
    </dgm:pt>
    <dgm:pt modelId="{73697040-0F4E-44A3-860C-8673A3529ABA}" type="pres">
      <dgm:prSet presAssocID="{9904C854-A690-4078-8EB2-E54440E281C0}" presName="connTx" presStyleLbl="parChTrans1D2" presStyleIdx="0" presStyleCnt="5"/>
      <dgm:spPr/>
      <dgm:t>
        <a:bodyPr/>
        <a:lstStyle/>
        <a:p>
          <a:endParaRPr lang="es-ES"/>
        </a:p>
      </dgm:t>
    </dgm:pt>
    <dgm:pt modelId="{18092DEF-F4D9-4C95-9151-C2C4F7DA5037}" type="pres">
      <dgm:prSet presAssocID="{BA9464E0-B003-45D2-9684-B7D12E9A2B07}" presName="node" presStyleLbl="node1" presStyleIdx="0" presStyleCnt="5" custScaleX="179970" custScaleY="157112" custRadScaleRad="120113" custRadScaleInc="-313390">
        <dgm:presLayoutVars>
          <dgm:bulletEnabled val="1"/>
        </dgm:presLayoutVars>
      </dgm:prSet>
      <dgm:spPr/>
      <dgm:t>
        <a:bodyPr/>
        <a:lstStyle/>
        <a:p>
          <a:endParaRPr lang="es-CO"/>
        </a:p>
      </dgm:t>
    </dgm:pt>
    <dgm:pt modelId="{30251BF3-C64A-2D49-A08F-55457C63D10D}" type="pres">
      <dgm:prSet presAssocID="{CD0C92C5-4666-464A-9EA1-D854AC3E8EAC}" presName="Name9" presStyleLbl="parChTrans1D2" presStyleIdx="1" presStyleCnt="5"/>
      <dgm:spPr/>
      <dgm:t>
        <a:bodyPr/>
        <a:lstStyle/>
        <a:p>
          <a:endParaRPr lang="es-CO"/>
        </a:p>
      </dgm:t>
    </dgm:pt>
    <dgm:pt modelId="{11540A0B-0F84-2442-B4FF-93FE95E20257}" type="pres">
      <dgm:prSet presAssocID="{CD0C92C5-4666-464A-9EA1-D854AC3E8EAC}" presName="connTx" presStyleLbl="parChTrans1D2" presStyleIdx="1" presStyleCnt="5"/>
      <dgm:spPr/>
      <dgm:t>
        <a:bodyPr/>
        <a:lstStyle/>
        <a:p>
          <a:endParaRPr lang="es-CO"/>
        </a:p>
      </dgm:t>
    </dgm:pt>
    <dgm:pt modelId="{BD5BC02B-789B-3445-B2F9-D93538A4E725}" type="pres">
      <dgm:prSet presAssocID="{AFE00445-2CF4-8849-AEDE-669A751D7A5B}" presName="node" presStyleLbl="node1" presStyleIdx="1" presStyleCnt="5" custScaleX="358670" custScaleY="111134" custRadScaleRad="137638" custRadScaleInc="-72850">
        <dgm:presLayoutVars>
          <dgm:bulletEnabled val="1"/>
        </dgm:presLayoutVars>
      </dgm:prSet>
      <dgm:spPr/>
      <dgm:t>
        <a:bodyPr/>
        <a:lstStyle/>
        <a:p>
          <a:endParaRPr lang="es-ES"/>
        </a:p>
      </dgm:t>
    </dgm:pt>
    <dgm:pt modelId="{605CEBCC-E653-744E-B512-80A4516C4BCF}" type="pres">
      <dgm:prSet presAssocID="{826958B3-A723-404B-A1E4-C1155E51A773}" presName="Name9" presStyleLbl="parChTrans1D2" presStyleIdx="2" presStyleCnt="5"/>
      <dgm:spPr/>
      <dgm:t>
        <a:bodyPr/>
        <a:lstStyle/>
        <a:p>
          <a:endParaRPr lang="es-CO"/>
        </a:p>
      </dgm:t>
    </dgm:pt>
    <dgm:pt modelId="{D8C337E7-B5A3-594E-A0F8-80F1CAF3DEFE}" type="pres">
      <dgm:prSet presAssocID="{826958B3-A723-404B-A1E4-C1155E51A773}" presName="connTx" presStyleLbl="parChTrans1D2" presStyleIdx="2" presStyleCnt="5"/>
      <dgm:spPr/>
      <dgm:t>
        <a:bodyPr/>
        <a:lstStyle/>
        <a:p>
          <a:endParaRPr lang="es-CO"/>
        </a:p>
      </dgm:t>
    </dgm:pt>
    <dgm:pt modelId="{CEC993C0-7197-204D-A126-0E80A901D7B8}" type="pres">
      <dgm:prSet presAssocID="{B2BD229B-3D7F-9248-A15D-9A6CAC9FD9A5}" presName="node" presStyleLbl="node1" presStyleIdx="2" presStyleCnt="5" custScaleX="261605" custScaleY="101108" custRadScaleRad="95142" custRadScaleInc="-8339">
        <dgm:presLayoutVars>
          <dgm:bulletEnabled val="1"/>
        </dgm:presLayoutVars>
      </dgm:prSet>
      <dgm:spPr/>
      <dgm:t>
        <a:bodyPr/>
        <a:lstStyle/>
        <a:p>
          <a:endParaRPr lang="es-ES"/>
        </a:p>
      </dgm:t>
    </dgm:pt>
    <dgm:pt modelId="{6E9CEE73-B13F-1B49-A2B0-9CD64D826DFA}" type="pres">
      <dgm:prSet presAssocID="{B63E69B6-DB23-8749-8EE2-89E6C642C38D}" presName="Name9" presStyleLbl="parChTrans1D2" presStyleIdx="3" presStyleCnt="5"/>
      <dgm:spPr/>
      <dgm:t>
        <a:bodyPr/>
        <a:lstStyle/>
        <a:p>
          <a:endParaRPr lang="es-CO"/>
        </a:p>
      </dgm:t>
    </dgm:pt>
    <dgm:pt modelId="{2F84CEE7-1F34-9F4E-8024-0D5E551411C2}" type="pres">
      <dgm:prSet presAssocID="{B63E69B6-DB23-8749-8EE2-89E6C642C38D}" presName="connTx" presStyleLbl="parChTrans1D2" presStyleIdx="3" presStyleCnt="5"/>
      <dgm:spPr/>
      <dgm:t>
        <a:bodyPr/>
        <a:lstStyle/>
        <a:p>
          <a:endParaRPr lang="es-CO"/>
        </a:p>
      </dgm:t>
    </dgm:pt>
    <dgm:pt modelId="{4DC7F922-28DE-5444-BA6C-630DE152149E}" type="pres">
      <dgm:prSet presAssocID="{7C655546-4A4C-954A-A3C4-FD1CAA15DFE4}" presName="node" presStyleLbl="node1" presStyleIdx="3" presStyleCnt="5" custScaleX="164609" custScaleY="104475" custRadScaleRad="162271" custRadScaleInc="-354033">
        <dgm:presLayoutVars>
          <dgm:bulletEnabled val="1"/>
        </dgm:presLayoutVars>
      </dgm:prSet>
      <dgm:spPr/>
      <dgm:t>
        <a:bodyPr/>
        <a:lstStyle/>
        <a:p>
          <a:endParaRPr lang="es-ES"/>
        </a:p>
      </dgm:t>
    </dgm:pt>
    <dgm:pt modelId="{5B90D494-E89A-5047-94B4-DE97FBFA240C}" type="pres">
      <dgm:prSet presAssocID="{35F9D4CE-84B4-A641-B27F-7CF6AC2C6034}" presName="Name9" presStyleLbl="parChTrans1D2" presStyleIdx="4" presStyleCnt="5"/>
      <dgm:spPr/>
      <dgm:t>
        <a:bodyPr/>
        <a:lstStyle/>
        <a:p>
          <a:endParaRPr lang="es-CO"/>
        </a:p>
      </dgm:t>
    </dgm:pt>
    <dgm:pt modelId="{C8A43A2E-1161-8A4C-8CDA-3E9BDF7D8668}" type="pres">
      <dgm:prSet presAssocID="{35F9D4CE-84B4-A641-B27F-7CF6AC2C6034}" presName="connTx" presStyleLbl="parChTrans1D2" presStyleIdx="4" presStyleCnt="5"/>
      <dgm:spPr/>
      <dgm:t>
        <a:bodyPr/>
        <a:lstStyle/>
        <a:p>
          <a:endParaRPr lang="es-CO"/>
        </a:p>
      </dgm:t>
    </dgm:pt>
    <dgm:pt modelId="{A6FF8737-4156-B04C-9DCE-B05DF29A806C}" type="pres">
      <dgm:prSet presAssocID="{EEFF60D9-0498-FD47-8BD9-1BC17BEF9269}" presName="node" presStyleLbl="node1" presStyleIdx="4" presStyleCnt="5" custScaleX="177651" custScaleY="132500" custRadScaleRad="134184" custRadScaleInc="54089">
        <dgm:presLayoutVars>
          <dgm:bulletEnabled val="1"/>
        </dgm:presLayoutVars>
      </dgm:prSet>
      <dgm:spPr/>
      <dgm:t>
        <a:bodyPr/>
        <a:lstStyle/>
        <a:p>
          <a:endParaRPr lang="es-ES"/>
        </a:p>
      </dgm:t>
    </dgm:pt>
  </dgm:ptLst>
  <dgm:cxnLst>
    <dgm:cxn modelId="{F8DC2A46-1C1A-4B2E-AA9B-E789BD2DE825}" type="presOf" srcId="{35F9D4CE-84B4-A641-B27F-7CF6AC2C6034}" destId="{C8A43A2E-1161-8A4C-8CDA-3E9BDF7D8668}" srcOrd="1" destOrd="0" presId="urn:microsoft.com/office/officeart/2005/8/layout/radial1"/>
    <dgm:cxn modelId="{4A205BDB-F556-4743-8FAD-00651B1B297C}" srcId="{EDD056BD-0D03-41A8-BBB4-FA795D2DFD4D}" destId="{EEFF60D9-0498-FD47-8BD9-1BC17BEF9269}" srcOrd="4" destOrd="0" parTransId="{35F9D4CE-84B4-A641-B27F-7CF6AC2C6034}" sibTransId="{B9A0C50D-9BA2-F04E-812D-242BBEE07FEF}"/>
    <dgm:cxn modelId="{EBC68E01-1F48-4DBE-A12B-2053E90C465A}" type="presOf" srcId="{9904C854-A690-4078-8EB2-E54440E281C0}" destId="{7A80F8C9-EFA5-419F-ACDD-0251222C4E70}" srcOrd="0" destOrd="0" presId="urn:microsoft.com/office/officeart/2005/8/layout/radial1"/>
    <dgm:cxn modelId="{4905ABE0-4869-6549-A32E-C6C3A8243AB5}" srcId="{EDD056BD-0D03-41A8-BBB4-FA795D2DFD4D}" destId="{B2BD229B-3D7F-9248-A15D-9A6CAC9FD9A5}" srcOrd="2" destOrd="0" parTransId="{826958B3-A723-404B-A1E4-C1155E51A773}" sibTransId="{30DA554A-8797-0149-9485-12AB011468F3}"/>
    <dgm:cxn modelId="{497B6327-5A1F-4B66-AAF9-EE77099CBA73}" type="presOf" srcId="{826958B3-A723-404B-A1E4-C1155E51A773}" destId="{D8C337E7-B5A3-594E-A0F8-80F1CAF3DEFE}" srcOrd="1" destOrd="0" presId="urn:microsoft.com/office/officeart/2005/8/layout/radial1"/>
    <dgm:cxn modelId="{8C4E5F11-6FD7-2647-A977-83D564503256}" srcId="{EDD056BD-0D03-41A8-BBB4-FA795D2DFD4D}" destId="{AFE00445-2CF4-8849-AEDE-669A751D7A5B}" srcOrd="1" destOrd="0" parTransId="{CD0C92C5-4666-464A-9EA1-D854AC3E8EAC}" sibTransId="{640F0CA1-9C0F-BB4C-916E-5306F2E90749}"/>
    <dgm:cxn modelId="{3DFF30D9-63D0-4DC0-A0AE-5762CC2A4CE5}" type="presOf" srcId="{AFE00445-2CF4-8849-AEDE-669A751D7A5B}" destId="{BD5BC02B-789B-3445-B2F9-D93538A4E725}" srcOrd="0" destOrd="0" presId="urn:microsoft.com/office/officeart/2005/8/layout/radial1"/>
    <dgm:cxn modelId="{717AD5CE-50D0-4796-84E5-373F56E2C5DB}" type="presOf" srcId="{B63E69B6-DB23-8749-8EE2-89E6C642C38D}" destId="{2F84CEE7-1F34-9F4E-8024-0D5E551411C2}" srcOrd="1" destOrd="0" presId="urn:microsoft.com/office/officeart/2005/8/layout/radial1"/>
    <dgm:cxn modelId="{BA8C7B6E-ACE4-48EA-9563-F8E955EE24CB}" type="presOf" srcId="{9904C854-A690-4078-8EB2-E54440E281C0}" destId="{73697040-0F4E-44A3-860C-8673A3529ABA}" srcOrd="1" destOrd="0" presId="urn:microsoft.com/office/officeart/2005/8/layout/radial1"/>
    <dgm:cxn modelId="{DF4AD044-FF8C-4A03-AAA3-FDDEE0345D6D}" type="presOf" srcId="{CD0C92C5-4666-464A-9EA1-D854AC3E8EAC}" destId="{11540A0B-0F84-2442-B4FF-93FE95E20257}" srcOrd="1" destOrd="0" presId="urn:microsoft.com/office/officeart/2005/8/layout/radial1"/>
    <dgm:cxn modelId="{5962D6CA-2D9B-4443-965E-05D3B1B42044}" type="presOf" srcId="{B63E69B6-DB23-8749-8EE2-89E6C642C38D}" destId="{6E9CEE73-B13F-1B49-A2B0-9CD64D826DFA}" srcOrd="0" destOrd="0" presId="urn:microsoft.com/office/officeart/2005/8/layout/radial1"/>
    <dgm:cxn modelId="{447FBF06-9981-4983-ABA2-981AED0991FD}" type="presOf" srcId="{35F9D4CE-84B4-A641-B27F-7CF6AC2C6034}" destId="{5B90D494-E89A-5047-94B4-DE97FBFA240C}" srcOrd="0" destOrd="0" presId="urn:microsoft.com/office/officeart/2005/8/layout/radial1"/>
    <dgm:cxn modelId="{8F676863-3990-4E0B-A692-1211402B84A8}" type="presOf" srcId="{4B6BD25B-C594-4036-99BD-DE121ADD016C}" destId="{8261864E-8154-425A-976E-6D670D98C633}" srcOrd="0" destOrd="0" presId="urn:microsoft.com/office/officeart/2005/8/layout/radial1"/>
    <dgm:cxn modelId="{B01A43FD-2C73-4546-97FD-B9632D99D7D2}" srcId="{4B6BD25B-C594-4036-99BD-DE121ADD016C}" destId="{EDD056BD-0D03-41A8-BBB4-FA795D2DFD4D}" srcOrd="0" destOrd="0" parTransId="{7AC23956-F0D7-46F8-AEFD-71259CDD8A04}" sibTransId="{DC8CAA04-855A-45E0-B96A-3851E4914F64}"/>
    <dgm:cxn modelId="{BF9662F2-D5CC-F54C-9C27-5F06648D9870}" srcId="{EDD056BD-0D03-41A8-BBB4-FA795D2DFD4D}" destId="{7C655546-4A4C-954A-A3C4-FD1CAA15DFE4}" srcOrd="3" destOrd="0" parTransId="{B63E69B6-DB23-8749-8EE2-89E6C642C38D}" sibTransId="{1D9DB591-8E36-1146-95C0-79CBD484618A}"/>
    <dgm:cxn modelId="{DF8BD604-356E-4243-9B49-6C464B55F854}" type="presOf" srcId="{7C655546-4A4C-954A-A3C4-FD1CAA15DFE4}" destId="{4DC7F922-28DE-5444-BA6C-630DE152149E}" srcOrd="0" destOrd="0" presId="urn:microsoft.com/office/officeart/2005/8/layout/radial1"/>
    <dgm:cxn modelId="{8C66B574-AE5E-4BA8-B6D0-09B844F256CD}" type="presOf" srcId="{EEFF60D9-0498-FD47-8BD9-1BC17BEF9269}" destId="{A6FF8737-4156-B04C-9DCE-B05DF29A806C}" srcOrd="0" destOrd="0" presId="urn:microsoft.com/office/officeart/2005/8/layout/radial1"/>
    <dgm:cxn modelId="{0C19B788-2766-48F1-8DEC-94DB60497CA3}" type="presOf" srcId="{CD0C92C5-4666-464A-9EA1-D854AC3E8EAC}" destId="{30251BF3-C64A-2D49-A08F-55457C63D10D}" srcOrd="0" destOrd="0" presId="urn:microsoft.com/office/officeart/2005/8/layout/radial1"/>
    <dgm:cxn modelId="{234B5288-F1DB-4BEC-8EF3-35B552AAB773}" srcId="{EDD056BD-0D03-41A8-BBB4-FA795D2DFD4D}" destId="{BA9464E0-B003-45D2-9684-B7D12E9A2B07}" srcOrd="0" destOrd="0" parTransId="{9904C854-A690-4078-8EB2-E54440E281C0}" sibTransId="{BF9DFBEE-E608-4074-924E-569A219C4D43}"/>
    <dgm:cxn modelId="{DBC42CE8-DB90-4922-9965-B3AD06011204}" type="presOf" srcId="{EDD056BD-0D03-41A8-BBB4-FA795D2DFD4D}" destId="{C9432B89-3559-4D3B-BC55-98DA55511076}" srcOrd="0" destOrd="0" presId="urn:microsoft.com/office/officeart/2005/8/layout/radial1"/>
    <dgm:cxn modelId="{8C3F776E-2B14-4120-87F5-33DF94F2854B}" type="presOf" srcId="{B2BD229B-3D7F-9248-A15D-9A6CAC9FD9A5}" destId="{CEC993C0-7197-204D-A126-0E80A901D7B8}" srcOrd="0" destOrd="0" presId="urn:microsoft.com/office/officeart/2005/8/layout/radial1"/>
    <dgm:cxn modelId="{8005D0FC-2501-4B67-B1C5-9DC3462F6DA2}" type="presOf" srcId="{826958B3-A723-404B-A1E4-C1155E51A773}" destId="{605CEBCC-E653-744E-B512-80A4516C4BCF}" srcOrd="0" destOrd="0" presId="urn:microsoft.com/office/officeart/2005/8/layout/radial1"/>
    <dgm:cxn modelId="{291514C2-B4F6-4EAD-AFCF-11B2363FA5E3}" type="presOf" srcId="{BA9464E0-B003-45D2-9684-B7D12E9A2B07}" destId="{18092DEF-F4D9-4C95-9151-C2C4F7DA5037}" srcOrd="0" destOrd="0" presId="urn:microsoft.com/office/officeart/2005/8/layout/radial1"/>
    <dgm:cxn modelId="{C6C85E05-8138-4DDF-9627-22DFAF6A7D11}" type="presParOf" srcId="{8261864E-8154-425A-976E-6D670D98C633}" destId="{C9432B89-3559-4D3B-BC55-98DA55511076}" srcOrd="0" destOrd="0" presId="urn:microsoft.com/office/officeart/2005/8/layout/radial1"/>
    <dgm:cxn modelId="{C02199BA-C512-449E-B60C-C96D7CFC63FC}" type="presParOf" srcId="{8261864E-8154-425A-976E-6D670D98C633}" destId="{7A80F8C9-EFA5-419F-ACDD-0251222C4E70}" srcOrd="1" destOrd="0" presId="urn:microsoft.com/office/officeart/2005/8/layout/radial1"/>
    <dgm:cxn modelId="{E9CB1F2D-048A-414F-B0FF-717273B76AE2}" type="presParOf" srcId="{7A80F8C9-EFA5-419F-ACDD-0251222C4E70}" destId="{73697040-0F4E-44A3-860C-8673A3529ABA}" srcOrd="0" destOrd="0" presId="urn:microsoft.com/office/officeart/2005/8/layout/radial1"/>
    <dgm:cxn modelId="{3AE74967-B4B5-4839-B743-1310C56166BB}" type="presParOf" srcId="{8261864E-8154-425A-976E-6D670D98C633}" destId="{18092DEF-F4D9-4C95-9151-C2C4F7DA5037}" srcOrd="2" destOrd="0" presId="urn:microsoft.com/office/officeart/2005/8/layout/radial1"/>
    <dgm:cxn modelId="{46C9F4FC-51D4-47DE-BFA2-46F70C0AB480}" type="presParOf" srcId="{8261864E-8154-425A-976E-6D670D98C633}" destId="{30251BF3-C64A-2D49-A08F-55457C63D10D}" srcOrd="3" destOrd="0" presId="urn:microsoft.com/office/officeart/2005/8/layout/radial1"/>
    <dgm:cxn modelId="{F948755A-5F6C-440A-9A5D-AA033D772023}" type="presParOf" srcId="{30251BF3-C64A-2D49-A08F-55457C63D10D}" destId="{11540A0B-0F84-2442-B4FF-93FE95E20257}" srcOrd="0" destOrd="0" presId="urn:microsoft.com/office/officeart/2005/8/layout/radial1"/>
    <dgm:cxn modelId="{B3A0FED1-2785-48E0-817C-15AB9CCD7C42}" type="presParOf" srcId="{8261864E-8154-425A-976E-6D670D98C633}" destId="{BD5BC02B-789B-3445-B2F9-D93538A4E725}" srcOrd="4" destOrd="0" presId="urn:microsoft.com/office/officeart/2005/8/layout/radial1"/>
    <dgm:cxn modelId="{FE850C16-27F4-4823-A3A7-A164D9B16893}" type="presParOf" srcId="{8261864E-8154-425A-976E-6D670D98C633}" destId="{605CEBCC-E653-744E-B512-80A4516C4BCF}" srcOrd="5" destOrd="0" presId="urn:microsoft.com/office/officeart/2005/8/layout/radial1"/>
    <dgm:cxn modelId="{AEF709E6-A886-4C53-A116-73E8B367F4B5}" type="presParOf" srcId="{605CEBCC-E653-744E-B512-80A4516C4BCF}" destId="{D8C337E7-B5A3-594E-A0F8-80F1CAF3DEFE}" srcOrd="0" destOrd="0" presId="urn:microsoft.com/office/officeart/2005/8/layout/radial1"/>
    <dgm:cxn modelId="{381FA6BF-12C8-4CD2-8AFE-7EB1D32204D6}" type="presParOf" srcId="{8261864E-8154-425A-976E-6D670D98C633}" destId="{CEC993C0-7197-204D-A126-0E80A901D7B8}" srcOrd="6" destOrd="0" presId="urn:microsoft.com/office/officeart/2005/8/layout/radial1"/>
    <dgm:cxn modelId="{F1373E94-A399-4E1F-A34A-FBD6179D4DCF}" type="presParOf" srcId="{8261864E-8154-425A-976E-6D670D98C633}" destId="{6E9CEE73-B13F-1B49-A2B0-9CD64D826DFA}" srcOrd="7" destOrd="0" presId="urn:microsoft.com/office/officeart/2005/8/layout/radial1"/>
    <dgm:cxn modelId="{5F7D6EB2-D2D6-4D89-AF7F-8FE9654D54B6}" type="presParOf" srcId="{6E9CEE73-B13F-1B49-A2B0-9CD64D826DFA}" destId="{2F84CEE7-1F34-9F4E-8024-0D5E551411C2}" srcOrd="0" destOrd="0" presId="urn:microsoft.com/office/officeart/2005/8/layout/radial1"/>
    <dgm:cxn modelId="{1EC983B9-F32D-485D-BCEE-C4E33BC72FE5}" type="presParOf" srcId="{8261864E-8154-425A-976E-6D670D98C633}" destId="{4DC7F922-28DE-5444-BA6C-630DE152149E}" srcOrd="8" destOrd="0" presId="urn:microsoft.com/office/officeart/2005/8/layout/radial1"/>
    <dgm:cxn modelId="{F7EDA0CD-8DF7-441F-9AC4-45097EBD2C50}" type="presParOf" srcId="{8261864E-8154-425A-976E-6D670D98C633}" destId="{5B90D494-E89A-5047-94B4-DE97FBFA240C}" srcOrd="9" destOrd="0" presId="urn:microsoft.com/office/officeart/2005/8/layout/radial1"/>
    <dgm:cxn modelId="{4BB8BC79-9FAF-457F-95B4-EDBDB8073FD4}" type="presParOf" srcId="{5B90D494-E89A-5047-94B4-DE97FBFA240C}" destId="{C8A43A2E-1161-8A4C-8CDA-3E9BDF7D8668}" srcOrd="0" destOrd="0" presId="urn:microsoft.com/office/officeart/2005/8/layout/radial1"/>
    <dgm:cxn modelId="{F212EA19-706C-4EA9-B65A-2B8287429548}" type="presParOf" srcId="{8261864E-8154-425A-976E-6D670D98C633}" destId="{A6FF8737-4156-B04C-9DCE-B05DF29A806C}" srcOrd="10"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B6BD25B-C594-4036-99BD-DE121ADD016C}" type="doc">
      <dgm:prSet loTypeId="urn:microsoft.com/office/officeart/2005/8/layout/radial1" loCatId="relationship" qsTypeId="urn:microsoft.com/office/officeart/2005/8/quickstyle/simple1" qsCatId="simple" csTypeId="urn:microsoft.com/office/officeart/2005/8/colors/accent1_2" csCatId="accent1" phldr="1"/>
      <dgm:spPr/>
      <dgm:t>
        <a:bodyPr/>
        <a:lstStyle/>
        <a:p>
          <a:endParaRPr lang="es-CO"/>
        </a:p>
      </dgm:t>
    </dgm:pt>
    <dgm:pt modelId="{EDD056BD-0D03-41A8-BBB4-FA795D2DFD4D}">
      <dgm:prSet phldrT="[Texto]" custT="1"/>
      <dgm:spPr>
        <a:solidFill>
          <a:srgbClr val="00B050"/>
        </a:solidFill>
      </dgm:spPr>
      <dgm:t>
        <a:bodyPr/>
        <a:lstStyle/>
        <a:p>
          <a:pPr algn="ctr"/>
          <a:r>
            <a:rPr lang="es-CO" sz="1600" b="1" dirty="0" smtClean="0"/>
            <a:t>Información mínima respecto a servicios, procedimientos y funcionamiento</a:t>
          </a:r>
          <a:endParaRPr lang="es-CO" sz="1600" b="1" dirty="0"/>
        </a:p>
      </dgm:t>
    </dgm:pt>
    <dgm:pt modelId="{7AC23956-F0D7-46F8-AEFD-71259CDD8A04}" type="parTrans" cxnId="{B01A43FD-2C73-4546-97FD-B9632D99D7D2}">
      <dgm:prSet/>
      <dgm:spPr/>
      <dgm:t>
        <a:bodyPr/>
        <a:lstStyle/>
        <a:p>
          <a:pPr algn="ctr"/>
          <a:endParaRPr lang="es-CO" sz="1600"/>
        </a:p>
      </dgm:t>
    </dgm:pt>
    <dgm:pt modelId="{DC8CAA04-855A-45E0-B96A-3851E4914F64}" type="sibTrans" cxnId="{B01A43FD-2C73-4546-97FD-B9632D99D7D2}">
      <dgm:prSet/>
      <dgm:spPr/>
      <dgm:t>
        <a:bodyPr/>
        <a:lstStyle/>
        <a:p>
          <a:pPr algn="ctr"/>
          <a:endParaRPr lang="es-CO" sz="1600"/>
        </a:p>
      </dgm:t>
    </dgm:pt>
    <dgm:pt modelId="{CD9779EB-5FDE-45E9-ADA8-79E55929326A}">
      <dgm:prSet phldrT="[Texto]" custT="1"/>
      <dgm:spPr/>
      <dgm:t>
        <a:bodyPr/>
        <a:lstStyle/>
        <a:p>
          <a:pPr algn="ctr"/>
          <a:r>
            <a:rPr lang="es-ES" sz="1600" b="0" i="0" dirty="0" smtClean="0">
              <a:solidFill>
                <a:schemeClr val="tx1"/>
              </a:solidFill>
            </a:rPr>
            <a:t>Detalles pertinentes sobre todo servicio que brinde directamente al público, incluyendo normas, formularios y protocolos de atención</a:t>
          </a:r>
          <a:endParaRPr lang="es-CO" sz="1600" dirty="0">
            <a:solidFill>
              <a:schemeClr val="tx1"/>
            </a:solidFill>
          </a:endParaRPr>
        </a:p>
      </dgm:t>
    </dgm:pt>
    <dgm:pt modelId="{1C86D073-31B2-4F8F-AC70-B969E05C65E5}" type="parTrans" cxnId="{F9F75CA9-D1DA-45DA-B18E-BF256D1C4DF1}">
      <dgm:prSet custT="1"/>
      <dgm:spPr/>
      <dgm:t>
        <a:bodyPr/>
        <a:lstStyle/>
        <a:p>
          <a:pPr algn="ctr"/>
          <a:endParaRPr lang="es-CO" sz="1600"/>
        </a:p>
      </dgm:t>
    </dgm:pt>
    <dgm:pt modelId="{BF704274-9D6C-4735-B4D2-95753BE9AF9C}" type="sibTrans" cxnId="{F9F75CA9-D1DA-45DA-B18E-BF256D1C4DF1}">
      <dgm:prSet/>
      <dgm:spPr/>
      <dgm:t>
        <a:bodyPr/>
        <a:lstStyle/>
        <a:p>
          <a:pPr algn="ctr"/>
          <a:endParaRPr lang="es-CO" sz="1600"/>
        </a:p>
      </dgm:t>
    </dgm:pt>
    <dgm:pt modelId="{B711EEA5-B735-43E7-AD7C-02DE520650B7}">
      <dgm:prSet phldrT="[Texto]" custT="1"/>
      <dgm:spPr/>
      <dgm:t>
        <a:bodyPr/>
        <a:lstStyle/>
        <a:p>
          <a:pPr algn="ctr"/>
          <a:r>
            <a:rPr lang="es-ES" sz="1600" b="0" i="0" dirty="0" smtClean="0">
              <a:solidFill>
                <a:schemeClr val="tx1"/>
              </a:solidFill>
            </a:rPr>
            <a:t>Información de trámites que se pueden agotar en la entidad, incluyendo la normativa relacionada, el proceso, los costos asociados y los distintos formatos o formularios requeridos (SUIT)</a:t>
          </a:r>
        </a:p>
      </dgm:t>
    </dgm:pt>
    <dgm:pt modelId="{F3F53B5B-1DA9-4506-A18A-0626114199F4}" type="parTrans" cxnId="{C39DEC86-0528-4049-A1E3-B05FA97689EF}">
      <dgm:prSet custT="1"/>
      <dgm:spPr/>
      <dgm:t>
        <a:bodyPr/>
        <a:lstStyle/>
        <a:p>
          <a:pPr algn="ctr"/>
          <a:endParaRPr lang="es-CO" sz="1600"/>
        </a:p>
      </dgm:t>
    </dgm:pt>
    <dgm:pt modelId="{90D4F26D-D4E7-4D7C-8359-D000CB1A98A8}" type="sibTrans" cxnId="{C39DEC86-0528-4049-A1E3-B05FA97689EF}">
      <dgm:prSet/>
      <dgm:spPr/>
      <dgm:t>
        <a:bodyPr/>
        <a:lstStyle/>
        <a:p>
          <a:pPr algn="ctr"/>
          <a:endParaRPr lang="es-CO" sz="1600"/>
        </a:p>
      </dgm:t>
    </dgm:pt>
    <dgm:pt modelId="{1AC0D316-97C9-4064-BDF0-85ED3F55DC95}">
      <dgm:prSet phldrT="[Texto]" custT="1"/>
      <dgm:spPr/>
      <dgm:t>
        <a:bodyPr/>
        <a:lstStyle/>
        <a:p>
          <a:pPr algn="ctr"/>
          <a:r>
            <a:rPr lang="es-ES" sz="1600" b="0" i="0" dirty="0" smtClean="0">
              <a:solidFill>
                <a:schemeClr val="tx1"/>
              </a:solidFill>
            </a:rPr>
            <a:t>Descripción de los procedimientos que se siguen para tomar decisiones en las diferentes áreas</a:t>
          </a:r>
          <a:endParaRPr lang="es-CO" sz="1600" dirty="0">
            <a:solidFill>
              <a:schemeClr val="tx1"/>
            </a:solidFill>
          </a:endParaRPr>
        </a:p>
      </dgm:t>
    </dgm:pt>
    <dgm:pt modelId="{A33DAD35-810E-41B1-B259-C909A450FC72}" type="parTrans" cxnId="{016410C8-E739-426F-80C3-E8842D63387E}">
      <dgm:prSet custT="1"/>
      <dgm:spPr/>
      <dgm:t>
        <a:bodyPr/>
        <a:lstStyle/>
        <a:p>
          <a:pPr algn="ctr"/>
          <a:endParaRPr lang="es-CO" sz="1600"/>
        </a:p>
      </dgm:t>
    </dgm:pt>
    <dgm:pt modelId="{FB709F3E-4C9C-416F-9362-343C56BCA778}" type="sibTrans" cxnId="{016410C8-E739-426F-80C3-E8842D63387E}">
      <dgm:prSet/>
      <dgm:spPr/>
      <dgm:t>
        <a:bodyPr/>
        <a:lstStyle/>
        <a:p>
          <a:pPr algn="ctr"/>
          <a:endParaRPr lang="es-CO" sz="1600"/>
        </a:p>
      </dgm:t>
    </dgm:pt>
    <dgm:pt modelId="{0D64419B-035F-465E-956F-225038B80C63}">
      <dgm:prSet phldrT="[Texto]" custT="1"/>
      <dgm:spPr/>
      <dgm:t>
        <a:bodyPr/>
        <a:lstStyle/>
        <a:p>
          <a:pPr algn="ctr"/>
          <a:r>
            <a:rPr lang="es-ES" sz="1600" b="0" i="0" dirty="0" smtClean="0">
              <a:solidFill>
                <a:schemeClr val="tx1"/>
              </a:solidFill>
            </a:rPr>
            <a:t>Contenido de toda decisión y/o política que haya adoptado y afecte al público, junto con sus fundamentos y toda interpretación autorizada de ellas</a:t>
          </a:r>
          <a:endParaRPr lang="es-CO" sz="1600" dirty="0">
            <a:solidFill>
              <a:schemeClr val="tx1"/>
            </a:solidFill>
          </a:endParaRPr>
        </a:p>
      </dgm:t>
    </dgm:pt>
    <dgm:pt modelId="{A8C4C385-FD3F-4DE9-BD8F-5EE597A7A6E0}" type="parTrans" cxnId="{37D463B7-BE56-490A-A06A-AD39370C6DA9}">
      <dgm:prSet custT="1"/>
      <dgm:spPr/>
      <dgm:t>
        <a:bodyPr/>
        <a:lstStyle/>
        <a:p>
          <a:pPr algn="ctr"/>
          <a:endParaRPr lang="es-CO" sz="1600"/>
        </a:p>
      </dgm:t>
    </dgm:pt>
    <dgm:pt modelId="{722A7BC4-8D74-4980-9B38-552D0BA56FC7}" type="sibTrans" cxnId="{37D463B7-BE56-490A-A06A-AD39370C6DA9}">
      <dgm:prSet/>
      <dgm:spPr/>
      <dgm:t>
        <a:bodyPr/>
        <a:lstStyle/>
        <a:p>
          <a:pPr algn="ctr"/>
          <a:endParaRPr lang="es-CO" sz="1600"/>
        </a:p>
      </dgm:t>
    </dgm:pt>
    <dgm:pt modelId="{C7E8CDA3-5F43-4DF2-B41E-AD8A9E581984}">
      <dgm:prSet phldrT="[Texto]" custT="1"/>
      <dgm:spPr/>
      <dgm:t>
        <a:bodyPr/>
        <a:lstStyle/>
        <a:p>
          <a:pPr algn="ctr"/>
          <a:r>
            <a:rPr lang="es-ES" sz="1600" b="0" i="0" dirty="0" smtClean="0">
              <a:solidFill>
                <a:schemeClr val="tx1"/>
              </a:solidFill>
            </a:rPr>
            <a:t>los informes de gestión, evaluación y auditoría del sujeto obligado</a:t>
          </a:r>
          <a:endParaRPr lang="es-CO" sz="1600" dirty="0">
            <a:solidFill>
              <a:schemeClr val="tx1"/>
            </a:solidFill>
          </a:endParaRPr>
        </a:p>
      </dgm:t>
    </dgm:pt>
    <dgm:pt modelId="{036E936F-1B38-4B75-8EB6-C7D40E07D57A}" type="parTrans" cxnId="{2276FCCE-1292-4AA1-9815-B41D3741B870}">
      <dgm:prSet custT="1"/>
      <dgm:spPr/>
      <dgm:t>
        <a:bodyPr/>
        <a:lstStyle/>
        <a:p>
          <a:pPr algn="ctr"/>
          <a:endParaRPr lang="es-CO" sz="1600"/>
        </a:p>
      </dgm:t>
    </dgm:pt>
    <dgm:pt modelId="{8201A085-BBFB-4E64-A3A7-1C630645CB04}" type="sibTrans" cxnId="{2276FCCE-1292-4AA1-9815-B41D3741B870}">
      <dgm:prSet/>
      <dgm:spPr/>
      <dgm:t>
        <a:bodyPr/>
        <a:lstStyle/>
        <a:p>
          <a:pPr algn="ctr"/>
          <a:endParaRPr lang="es-CO" sz="1600"/>
        </a:p>
      </dgm:t>
    </dgm:pt>
    <dgm:pt modelId="{67603D13-14C5-4161-86E9-34642E7052FD}">
      <dgm:prSet phldrT="[Texto]" custT="1"/>
      <dgm:spPr/>
      <dgm:t>
        <a:bodyPr/>
        <a:lstStyle/>
        <a:p>
          <a:pPr algn="ctr"/>
          <a:r>
            <a:rPr lang="es-ES" sz="1600" b="0" i="0" dirty="0" smtClean="0">
              <a:solidFill>
                <a:schemeClr val="tx1"/>
              </a:solidFill>
            </a:rPr>
            <a:t>mecanismo interno y externo de supervisión, notificación y vigilancia pertinente del sujeto obligado</a:t>
          </a:r>
          <a:endParaRPr lang="es-CO" sz="1600" dirty="0">
            <a:solidFill>
              <a:schemeClr val="tx1"/>
            </a:solidFill>
          </a:endParaRPr>
        </a:p>
      </dgm:t>
    </dgm:pt>
    <dgm:pt modelId="{87C986AB-A27A-4373-81B4-AD7E0B8A7A1F}" type="parTrans" cxnId="{9F7D8A30-1854-4883-88E7-FAD0C8CFF8C4}">
      <dgm:prSet custT="1"/>
      <dgm:spPr/>
      <dgm:t>
        <a:bodyPr/>
        <a:lstStyle/>
        <a:p>
          <a:pPr algn="ctr"/>
          <a:endParaRPr lang="es-CO" sz="1600"/>
        </a:p>
      </dgm:t>
    </dgm:pt>
    <dgm:pt modelId="{A95B7881-FD14-472C-85E0-E015D8160DEF}" type="sibTrans" cxnId="{9F7D8A30-1854-4883-88E7-FAD0C8CFF8C4}">
      <dgm:prSet/>
      <dgm:spPr/>
      <dgm:t>
        <a:bodyPr/>
        <a:lstStyle/>
        <a:p>
          <a:pPr algn="ctr"/>
          <a:endParaRPr lang="es-CO" sz="1600"/>
        </a:p>
      </dgm:t>
    </dgm:pt>
    <dgm:pt modelId="{8261864E-8154-425A-976E-6D670D98C633}" type="pres">
      <dgm:prSet presAssocID="{4B6BD25B-C594-4036-99BD-DE121ADD016C}" presName="cycle" presStyleCnt="0">
        <dgm:presLayoutVars>
          <dgm:chMax val="1"/>
          <dgm:dir/>
          <dgm:animLvl val="ctr"/>
          <dgm:resizeHandles val="exact"/>
        </dgm:presLayoutVars>
      </dgm:prSet>
      <dgm:spPr/>
      <dgm:t>
        <a:bodyPr/>
        <a:lstStyle/>
        <a:p>
          <a:endParaRPr lang="es-ES"/>
        </a:p>
      </dgm:t>
    </dgm:pt>
    <dgm:pt modelId="{C9432B89-3559-4D3B-BC55-98DA55511076}" type="pres">
      <dgm:prSet presAssocID="{EDD056BD-0D03-41A8-BBB4-FA795D2DFD4D}" presName="centerShape" presStyleLbl="node0" presStyleIdx="0" presStyleCnt="1" custScaleX="158940" custScaleY="114929" custLinFactNeighborX="6599" custLinFactNeighborY="1120"/>
      <dgm:spPr/>
      <dgm:t>
        <a:bodyPr/>
        <a:lstStyle/>
        <a:p>
          <a:endParaRPr lang="es-CO"/>
        </a:p>
      </dgm:t>
    </dgm:pt>
    <dgm:pt modelId="{D25F14D1-DB48-47B0-BD6D-CF9A4C4D53EB}" type="pres">
      <dgm:prSet presAssocID="{1C86D073-31B2-4F8F-AC70-B969E05C65E5}" presName="Name9" presStyleLbl="parChTrans1D2" presStyleIdx="0" presStyleCnt="6"/>
      <dgm:spPr/>
      <dgm:t>
        <a:bodyPr/>
        <a:lstStyle/>
        <a:p>
          <a:endParaRPr lang="es-ES"/>
        </a:p>
      </dgm:t>
    </dgm:pt>
    <dgm:pt modelId="{409EA353-F9A8-44F9-A49B-74BD5DF66E9B}" type="pres">
      <dgm:prSet presAssocID="{1C86D073-31B2-4F8F-AC70-B969E05C65E5}" presName="connTx" presStyleLbl="parChTrans1D2" presStyleIdx="0" presStyleCnt="6"/>
      <dgm:spPr/>
      <dgm:t>
        <a:bodyPr/>
        <a:lstStyle/>
        <a:p>
          <a:endParaRPr lang="es-ES"/>
        </a:p>
      </dgm:t>
    </dgm:pt>
    <dgm:pt modelId="{B63201BD-E537-463D-9A36-2245C4F46586}" type="pres">
      <dgm:prSet presAssocID="{CD9779EB-5FDE-45E9-ADA8-79E55929326A}" presName="node" presStyleLbl="node1" presStyleIdx="0" presStyleCnt="6" custScaleX="201050" custScaleY="118939" custRadScaleRad="96782" custRadScaleInc="-82607">
        <dgm:presLayoutVars>
          <dgm:bulletEnabled val="1"/>
        </dgm:presLayoutVars>
      </dgm:prSet>
      <dgm:spPr/>
      <dgm:t>
        <a:bodyPr/>
        <a:lstStyle/>
        <a:p>
          <a:endParaRPr lang="es-CO"/>
        </a:p>
      </dgm:t>
    </dgm:pt>
    <dgm:pt modelId="{15B15AD8-9817-48D8-AF09-87A948303ECB}" type="pres">
      <dgm:prSet presAssocID="{F3F53B5B-1DA9-4506-A18A-0626114199F4}" presName="Name9" presStyleLbl="parChTrans1D2" presStyleIdx="1" presStyleCnt="6"/>
      <dgm:spPr/>
      <dgm:t>
        <a:bodyPr/>
        <a:lstStyle/>
        <a:p>
          <a:endParaRPr lang="es-ES"/>
        </a:p>
      </dgm:t>
    </dgm:pt>
    <dgm:pt modelId="{7AB9AEB9-17E5-4EAC-9548-1C508F3AFE19}" type="pres">
      <dgm:prSet presAssocID="{F3F53B5B-1DA9-4506-A18A-0626114199F4}" presName="connTx" presStyleLbl="parChTrans1D2" presStyleIdx="1" presStyleCnt="6"/>
      <dgm:spPr/>
      <dgm:t>
        <a:bodyPr/>
        <a:lstStyle/>
        <a:p>
          <a:endParaRPr lang="es-ES"/>
        </a:p>
      </dgm:t>
    </dgm:pt>
    <dgm:pt modelId="{E34A3887-4E20-48E2-8D5B-773FC0708657}" type="pres">
      <dgm:prSet presAssocID="{B711EEA5-B735-43E7-AD7C-02DE520650B7}" presName="node" presStyleLbl="node1" presStyleIdx="1" presStyleCnt="6" custScaleX="231201" custScaleY="143092" custRadScaleRad="159172" custRadScaleInc="2229">
        <dgm:presLayoutVars>
          <dgm:bulletEnabled val="1"/>
        </dgm:presLayoutVars>
      </dgm:prSet>
      <dgm:spPr/>
      <dgm:t>
        <a:bodyPr/>
        <a:lstStyle/>
        <a:p>
          <a:endParaRPr lang="es-CO"/>
        </a:p>
      </dgm:t>
    </dgm:pt>
    <dgm:pt modelId="{183AC0BB-5DBA-4B34-86F1-3B791341EF5B}" type="pres">
      <dgm:prSet presAssocID="{A33DAD35-810E-41B1-B259-C909A450FC72}" presName="Name9" presStyleLbl="parChTrans1D2" presStyleIdx="2" presStyleCnt="6"/>
      <dgm:spPr/>
      <dgm:t>
        <a:bodyPr/>
        <a:lstStyle/>
        <a:p>
          <a:endParaRPr lang="es-ES"/>
        </a:p>
      </dgm:t>
    </dgm:pt>
    <dgm:pt modelId="{58F6E01F-5DDB-4F9A-9192-4E73FAA9161C}" type="pres">
      <dgm:prSet presAssocID="{A33DAD35-810E-41B1-B259-C909A450FC72}" presName="connTx" presStyleLbl="parChTrans1D2" presStyleIdx="2" presStyleCnt="6"/>
      <dgm:spPr/>
      <dgm:t>
        <a:bodyPr/>
        <a:lstStyle/>
        <a:p>
          <a:endParaRPr lang="es-ES"/>
        </a:p>
      </dgm:t>
    </dgm:pt>
    <dgm:pt modelId="{855D4EB6-E42D-458C-AE28-267EF3F26993}" type="pres">
      <dgm:prSet presAssocID="{1AC0D316-97C9-4064-BDF0-85ED3F55DC95}" presName="node" presStyleLbl="node1" presStyleIdx="2" presStyleCnt="6" custScaleX="171984" custScaleY="111962" custRadScaleRad="169857" custRadScaleInc="-69586">
        <dgm:presLayoutVars>
          <dgm:bulletEnabled val="1"/>
        </dgm:presLayoutVars>
      </dgm:prSet>
      <dgm:spPr/>
      <dgm:t>
        <a:bodyPr/>
        <a:lstStyle/>
        <a:p>
          <a:endParaRPr lang="es-CO"/>
        </a:p>
      </dgm:t>
    </dgm:pt>
    <dgm:pt modelId="{83A400DC-646D-4FD8-9DB2-D8C10B93DA35}" type="pres">
      <dgm:prSet presAssocID="{A8C4C385-FD3F-4DE9-BD8F-5EE597A7A6E0}" presName="Name9" presStyleLbl="parChTrans1D2" presStyleIdx="3" presStyleCnt="6"/>
      <dgm:spPr/>
      <dgm:t>
        <a:bodyPr/>
        <a:lstStyle/>
        <a:p>
          <a:endParaRPr lang="es-ES"/>
        </a:p>
      </dgm:t>
    </dgm:pt>
    <dgm:pt modelId="{96BD0CEB-483A-4124-B07D-17E3C91FF454}" type="pres">
      <dgm:prSet presAssocID="{A8C4C385-FD3F-4DE9-BD8F-5EE597A7A6E0}" presName="connTx" presStyleLbl="parChTrans1D2" presStyleIdx="3" presStyleCnt="6"/>
      <dgm:spPr/>
      <dgm:t>
        <a:bodyPr/>
        <a:lstStyle/>
        <a:p>
          <a:endParaRPr lang="es-ES"/>
        </a:p>
      </dgm:t>
    </dgm:pt>
    <dgm:pt modelId="{22A40265-862C-4961-A141-4AC390A272D4}" type="pres">
      <dgm:prSet presAssocID="{0D64419B-035F-465E-956F-225038B80C63}" presName="node" presStyleLbl="node1" presStyleIdx="3" presStyleCnt="6" custScaleX="257329" custScaleY="111836" custRadScaleRad="101458" custRadScaleInc="-78676">
        <dgm:presLayoutVars>
          <dgm:bulletEnabled val="1"/>
        </dgm:presLayoutVars>
      </dgm:prSet>
      <dgm:spPr/>
      <dgm:t>
        <a:bodyPr/>
        <a:lstStyle/>
        <a:p>
          <a:endParaRPr lang="es-CO"/>
        </a:p>
      </dgm:t>
    </dgm:pt>
    <dgm:pt modelId="{B1543E28-69A8-41D0-B416-37BBDB5D48F3}" type="pres">
      <dgm:prSet presAssocID="{036E936F-1B38-4B75-8EB6-C7D40E07D57A}" presName="Name9" presStyleLbl="parChTrans1D2" presStyleIdx="4" presStyleCnt="6"/>
      <dgm:spPr/>
      <dgm:t>
        <a:bodyPr/>
        <a:lstStyle/>
        <a:p>
          <a:endParaRPr lang="es-ES"/>
        </a:p>
      </dgm:t>
    </dgm:pt>
    <dgm:pt modelId="{FD7D352A-A938-4094-AC9C-A50320591BC6}" type="pres">
      <dgm:prSet presAssocID="{036E936F-1B38-4B75-8EB6-C7D40E07D57A}" presName="connTx" presStyleLbl="parChTrans1D2" presStyleIdx="4" presStyleCnt="6"/>
      <dgm:spPr/>
      <dgm:t>
        <a:bodyPr/>
        <a:lstStyle/>
        <a:p>
          <a:endParaRPr lang="es-ES"/>
        </a:p>
      </dgm:t>
    </dgm:pt>
    <dgm:pt modelId="{5AB359D9-34A7-48AA-AF04-B2A5CD8CA58B}" type="pres">
      <dgm:prSet presAssocID="{C7E8CDA3-5F43-4DF2-B41E-AD8A9E581984}" presName="node" presStyleLbl="node1" presStyleIdx="4" presStyleCnt="6" custScaleX="143970" custScaleY="94313" custRadScaleRad="159222" custRadScaleInc="-4129">
        <dgm:presLayoutVars>
          <dgm:bulletEnabled val="1"/>
        </dgm:presLayoutVars>
      </dgm:prSet>
      <dgm:spPr/>
      <dgm:t>
        <a:bodyPr/>
        <a:lstStyle/>
        <a:p>
          <a:endParaRPr lang="es-CO"/>
        </a:p>
      </dgm:t>
    </dgm:pt>
    <dgm:pt modelId="{E4876C01-372F-4CAB-9411-1FBB71CB1E56}" type="pres">
      <dgm:prSet presAssocID="{87C986AB-A27A-4373-81B4-AD7E0B8A7A1F}" presName="Name9" presStyleLbl="parChTrans1D2" presStyleIdx="5" presStyleCnt="6"/>
      <dgm:spPr/>
      <dgm:t>
        <a:bodyPr/>
        <a:lstStyle/>
        <a:p>
          <a:endParaRPr lang="es-ES"/>
        </a:p>
      </dgm:t>
    </dgm:pt>
    <dgm:pt modelId="{479D4ACE-3E06-4230-8E2C-2260CBA57D64}" type="pres">
      <dgm:prSet presAssocID="{87C986AB-A27A-4373-81B4-AD7E0B8A7A1F}" presName="connTx" presStyleLbl="parChTrans1D2" presStyleIdx="5" presStyleCnt="6"/>
      <dgm:spPr/>
      <dgm:t>
        <a:bodyPr/>
        <a:lstStyle/>
        <a:p>
          <a:endParaRPr lang="es-ES"/>
        </a:p>
      </dgm:t>
    </dgm:pt>
    <dgm:pt modelId="{A2BD06A8-0907-4FAB-A2FB-438B41A522EC}" type="pres">
      <dgm:prSet presAssocID="{67603D13-14C5-4161-86E9-34642E7052FD}" presName="node" presStyleLbl="node1" presStyleIdx="5" presStyleCnt="6" custScaleX="174795" custScaleY="132636" custRadScaleRad="146215" custRadScaleInc="-87996">
        <dgm:presLayoutVars>
          <dgm:bulletEnabled val="1"/>
        </dgm:presLayoutVars>
      </dgm:prSet>
      <dgm:spPr/>
      <dgm:t>
        <a:bodyPr/>
        <a:lstStyle/>
        <a:p>
          <a:endParaRPr lang="es-CO"/>
        </a:p>
      </dgm:t>
    </dgm:pt>
  </dgm:ptLst>
  <dgm:cxnLst>
    <dgm:cxn modelId="{B01A43FD-2C73-4546-97FD-B9632D99D7D2}" srcId="{4B6BD25B-C594-4036-99BD-DE121ADD016C}" destId="{EDD056BD-0D03-41A8-BBB4-FA795D2DFD4D}" srcOrd="0" destOrd="0" parTransId="{7AC23956-F0D7-46F8-AEFD-71259CDD8A04}" sibTransId="{DC8CAA04-855A-45E0-B96A-3851E4914F64}"/>
    <dgm:cxn modelId="{C0EC819A-0A40-4974-ABAA-BF742A3E8C51}" type="presOf" srcId="{1C86D073-31B2-4F8F-AC70-B969E05C65E5}" destId="{D25F14D1-DB48-47B0-BD6D-CF9A4C4D53EB}" srcOrd="0" destOrd="0" presId="urn:microsoft.com/office/officeart/2005/8/layout/radial1"/>
    <dgm:cxn modelId="{960B1376-AB29-4842-919A-17DF57BE0D37}" type="presOf" srcId="{0D64419B-035F-465E-956F-225038B80C63}" destId="{22A40265-862C-4961-A141-4AC390A272D4}" srcOrd="0" destOrd="0" presId="urn:microsoft.com/office/officeart/2005/8/layout/radial1"/>
    <dgm:cxn modelId="{D5A070B8-5F67-4C2D-AEED-541F0F565E15}" type="presOf" srcId="{036E936F-1B38-4B75-8EB6-C7D40E07D57A}" destId="{FD7D352A-A938-4094-AC9C-A50320591BC6}" srcOrd="1" destOrd="0" presId="urn:microsoft.com/office/officeart/2005/8/layout/radial1"/>
    <dgm:cxn modelId="{8C0DC30C-7430-4C6C-83BF-0CA7CAE33D44}" type="presOf" srcId="{CD9779EB-5FDE-45E9-ADA8-79E55929326A}" destId="{B63201BD-E537-463D-9A36-2245C4F46586}" srcOrd="0" destOrd="0" presId="urn:microsoft.com/office/officeart/2005/8/layout/radial1"/>
    <dgm:cxn modelId="{2276FCCE-1292-4AA1-9815-B41D3741B870}" srcId="{EDD056BD-0D03-41A8-BBB4-FA795D2DFD4D}" destId="{C7E8CDA3-5F43-4DF2-B41E-AD8A9E581984}" srcOrd="4" destOrd="0" parTransId="{036E936F-1B38-4B75-8EB6-C7D40E07D57A}" sibTransId="{8201A085-BBFB-4E64-A3A7-1C630645CB04}"/>
    <dgm:cxn modelId="{81DA6BD6-2AB7-4971-8454-ECFA98659A6C}" type="presOf" srcId="{C7E8CDA3-5F43-4DF2-B41E-AD8A9E581984}" destId="{5AB359D9-34A7-48AA-AF04-B2A5CD8CA58B}" srcOrd="0" destOrd="0" presId="urn:microsoft.com/office/officeart/2005/8/layout/radial1"/>
    <dgm:cxn modelId="{37D463B7-BE56-490A-A06A-AD39370C6DA9}" srcId="{EDD056BD-0D03-41A8-BBB4-FA795D2DFD4D}" destId="{0D64419B-035F-465E-956F-225038B80C63}" srcOrd="3" destOrd="0" parTransId="{A8C4C385-FD3F-4DE9-BD8F-5EE597A7A6E0}" sibTransId="{722A7BC4-8D74-4980-9B38-552D0BA56FC7}"/>
    <dgm:cxn modelId="{9F7D8A30-1854-4883-88E7-FAD0C8CFF8C4}" srcId="{EDD056BD-0D03-41A8-BBB4-FA795D2DFD4D}" destId="{67603D13-14C5-4161-86E9-34642E7052FD}" srcOrd="5" destOrd="0" parTransId="{87C986AB-A27A-4373-81B4-AD7E0B8A7A1F}" sibTransId="{A95B7881-FD14-472C-85E0-E015D8160DEF}"/>
    <dgm:cxn modelId="{B6C65EB0-4169-4DFC-94AC-F2DF7B512DFF}" type="presOf" srcId="{87C986AB-A27A-4373-81B4-AD7E0B8A7A1F}" destId="{479D4ACE-3E06-4230-8E2C-2260CBA57D64}" srcOrd="1" destOrd="0" presId="urn:microsoft.com/office/officeart/2005/8/layout/radial1"/>
    <dgm:cxn modelId="{530A5A7C-D2A2-44C4-A0C7-7B186F92079E}" type="presOf" srcId="{B711EEA5-B735-43E7-AD7C-02DE520650B7}" destId="{E34A3887-4E20-48E2-8D5B-773FC0708657}" srcOrd="0" destOrd="0" presId="urn:microsoft.com/office/officeart/2005/8/layout/radial1"/>
    <dgm:cxn modelId="{52521A14-D6F5-421F-89D0-4054AE1D6580}" type="presOf" srcId="{F3F53B5B-1DA9-4506-A18A-0626114199F4}" destId="{7AB9AEB9-17E5-4EAC-9548-1C508F3AFE19}" srcOrd="1" destOrd="0" presId="urn:microsoft.com/office/officeart/2005/8/layout/radial1"/>
    <dgm:cxn modelId="{B6B41FB0-0427-442D-8DED-65D482CFB0AA}" type="presOf" srcId="{A8C4C385-FD3F-4DE9-BD8F-5EE597A7A6E0}" destId="{96BD0CEB-483A-4124-B07D-17E3C91FF454}" srcOrd="1" destOrd="0" presId="urn:microsoft.com/office/officeart/2005/8/layout/radial1"/>
    <dgm:cxn modelId="{016410C8-E739-426F-80C3-E8842D63387E}" srcId="{EDD056BD-0D03-41A8-BBB4-FA795D2DFD4D}" destId="{1AC0D316-97C9-4064-BDF0-85ED3F55DC95}" srcOrd="2" destOrd="0" parTransId="{A33DAD35-810E-41B1-B259-C909A450FC72}" sibTransId="{FB709F3E-4C9C-416F-9362-343C56BCA778}"/>
    <dgm:cxn modelId="{92E8E4AF-6DBB-4E3C-915E-70EBD1FB43A2}" type="presOf" srcId="{67603D13-14C5-4161-86E9-34642E7052FD}" destId="{A2BD06A8-0907-4FAB-A2FB-438B41A522EC}" srcOrd="0" destOrd="0" presId="urn:microsoft.com/office/officeart/2005/8/layout/radial1"/>
    <dgm:cxn modelId="{FCBAA001-F1FF-4168-B26B-66D2E2EB2930}" type="presOf" srcId="{EDD056BD-0D03-41A8-BBB4-FA795D2DFD4D}" destId="{C9432B89-3559-4D3B-BC55-98DA55511076}" srcOrd="0" destOrd="0" presId="urn:microsoft.com/office/officeart/2005/8/layout/radial1"/>
    <dgm:cxn modelId="{1BA742B5-723C-44B9-ADE7-12E41CF5D7A9}" type="presOf" srcId="{A33DAD35-810E-41B1-B259-C909A450FC72}" destId="{183AC0BB-5DBA-4B34-86F1-3B791341EF5B}" srcOrd="0" destOrd="0" presId="urn:microsoft.com/office/officeart/2005/8/layout/radial1"/>
    <dgm:cxn modelId="{4F78117B-4A44-4BFF-8D3E-78E90B856A0E}" type="presOf" srcId="{A8C4C385-FD3F-4DE9-BD8F-5EE597A7A6E0}" destId="{83A400DC-646D-4FD8-9DB2-D8C10B93DA35}" srcOrd="0" destOrd="0" presId="urn:microsoft.com/office/officeart/2005/8/layout/radial1"/>
    <dgm:cxn modelId="{A1C3BBBB-F7E5-42CC-BC1F-525206C311E4}" type="presOf" srcId="{4B6BD25B-C594-4036-99BD-DE121ADD016C}" destId="{8261864E-8154-425A-976E-6D670D98C633}" srcOrd="0" destOrd="0" presId="urn:microsoft.com/office/officeart/2005/8/layout/radial1"/>
    <dgm:cxn modelId="{82CB31E9-AA4F-4208-BBFC-B40AACAAD7E3}" type="presOf" srcId="{F3F53B5B-1DA9-4506-A18A-0626114199F4}" destId="{15B15AD8-9817-48D8-AF09-87A948303ECB}" srcOrd="0" destOrd="0" presId="urn:microsoft.com/office/officeart/2005/8/layout/radial1"/>
    <dgm:cxn modelId="{C39DEC86-0528-4049-A1E3-B05FA97689EF}" srcId="{EDD056BD-0D03-41A8-BBB4-FA795D2DFD4D}" destId="{B711EEA5-B735-43E7-AD7C-02DE520650B7}" srcOrd="1" destOrd="0" parTransId="{F3F53B5B-1DA9-4506-A18A-0626114199F4}" sibTransId="{90D4F26D-D4E7-4D7C-8359-D000CB1A98A8}"/>
    <dgm:cxn modelId="{8DF30AE8-8DA3-46F0-9691-FFA730F04226}" type="presOf" srcId="{87C986AB-A27A-4373-81B4-AD7E0B8A7A1F}" destId="{E4876C01-372F-4CAB-9411-1FBB71CB1E56}" srcOrd="0" destOrd="0" presId="urn:microsoft.com/office/officeart/2005/8/layout/radial1"/>
    <dgm:cxn modelId="{260D99B5-7307-4572-8CAF-35D51C0612E8}" type="presOf" srcId="{A33DAD35-810E-41B1-B259-C909A450FC72}" destId="{58F6E01F-5DDB-4F9A-9192-4E73FAA9161C}" srcOrd="1" destOrd="0" presId="urn:microsoft.com/office/officeart/2005/8/layout/radial1"/>
    <dgm:cxn modelId="{4F6C26C4-BE52-4D5E-8F96-17E8E2F424B9}" type="presOf" srcId="{036E936F-1B38-4B75-8EB6-C7D40E07D57A}" destId="{B1543E28-69A8-41D0-B416-37BBDB5D48F3}" srcOrd="0" destOrd="0" presId="urn:microsoft.com/office/officeart/2005/8/layout/radial1"/>
    <dgm:cxn modelId="{E637E357-034B-4334-865C-598782DD4F1A}" type="presOf" srcId="{1C86D073-31B2-4F8F-AC70-B969E05C65E5}" destId="{409EA353-F9A8-44F9-A49B-74BD5DF66E9B}" srcOrd="1" destOrd="0" presId="urn:microsoft.com/office/officeart/2005/8/layout/radial1"/>
    <dgm:cxn modelId="{F9F75CA9-D1DA-45DA-B18E-BF256D1C4DF1}" srcId="{EDD056BD-0D03-41A8-BBB4-FA795D2DFD4D}" destId="{CD9779EB-5FDE-45E9-ADA8-79E55929326A}" srcOrd="0" destOrd="0" parTransId="{1C86D073-31B2-4F8F-AC70-B969E05C65E5}" sibTransId="{BF704274-9D6C-4735-B4D2-95753BE9AF9C}"/>
    <dgm:cxn modelId="{C6BDCDDB-C715-41E0-9BB7-84BC01E63E23}" type="presOf" srcId="{1AC0D316-97C9-4064-BDF0-85ED3F55DC95}" destId="{855D4EB6-E42D-458C-AE28-267EF3F26993}" srcOrd="0" destOrd="0" presId="urn:microsoft.com/office/officeart/2005/8/layout/radial1"/>
    <dgm:cxn modelId="{20847C70-EA75-42D4-96D4-7E4AA42B1E42}" type="presParOf" srcId="{8261864E-8154-425A-976E-6D670D98C633}" destId="{C9432B89-3559-4D3B-BC55-98DA55511076}" srcOrd="0" destOrd="0" presId="urn:microsoft.com/office/officeart/2005/8/layout/radial1"/>
    <dgm:cxn modelId="{0F3FFE63-AFAA-42E6-B6FF-53BA6E3F9ED1}" type="presParOf" srcId="{8261864E-8154-425A-976E-6D670D98C633}" destId="{D25F14D1-DB48-47B0-BD6D-CF9A4C4D53EB}" srcOrd="1" destOrd="0" presId="urn:microsoft.com/office/officeart/2005/8/layout/radial1"/>
    <dgm:cxn modelId="{1E85DC0B-1DB8-4FF8-B0CB-4B51BEE91D44}" type="presParOf" srcId="{D25F14D1-DB48-47B0-BD6D-CF9A4C4D53EB}" destId="{409EA353-F9A8-44F9-A49B-74BD5DF66E9B}" srcOrd="0" destOrd="0" presId="urn:microsoft.com/office/officeart/2005/8/layout/radial1"/>
    <dgm:cxn modelId="{0D21550D-B58C-4449-A3A1-D736170EB0E6}" type="presParOf" srcId="{8261864E-8154-425A-976E-6D670D98C633}" destId="{B63201BD-E537-463D-9A36-2245C4F46586}" srcOrd="2" destOrd="0" presId="urn:microsoft.com/office/officeart/2005/8/layout/radial1"/>
    <dgm:cxn modelId="{1EF30E50-AF13-4F96-AD58-611DBD50BB3C}" type="presParOf" srcId="{8261864E-8154-425A-976E-6D670D98C633}" destId="{15B15AD8-9817-48D8-AF09-87A948303ECB}" srcOrd="3" destOrd="0" presId="urn:microsoft.com/office/officeart/2005/8/layout/radial1"/>
    <dgm:cxn modelId="{3CEDC7A4-E808-44A0-900C-1F003E23B6F7}" type="presParOf" srcId="{15B15AD8-9817-48D8-AF09-87A948303ECB}" destId="{7AB9AEB9-17E5-4EAC-9548-1C508F3AFE19}" srcOrd="0" destOrd="0" presId="urn:microsoft.com/office/officeart/2005/8/layout/radial1"/>
    <dgm:cxn modelId="{39CCE3B8-4046-40D0-B313-AB5CEDC9E03F}" type="presParOf" srcId="{8261864E-8154-425A-976E-6D670D98C633}" destId="{E34A3887-4E20-48E2-8D5B-773FC0708657}" srcOrd="4" destOrd="0" presId="urn:microsoft.com/office/officeart/2005/8/layout/radial1"/>
    <dgm:cxn modelId="{AC4CE137-8856-4D82-8658-3E36323CC4A5}" type="presParOf" srcId="{8261864E-8154-425A-976E-6D670D98C633}" destId="{183AC0BB-5DBA-4B34-86F1-3B791341EF5B}" srcOrd="5" destOrd="0" presId="urn:microsoft.com/office/officeart/2005/8/layout/radial1"/>
    <dgm:cxn modelId="{E26D6458-26B1-4A58-818F-8A4371E65121}" type="presParOf" srcId="{183AC0BB-5DBA-4B34-86F1-3B791341EF5B}" destId="{58F6E01F-5DDB-4F9A-9192-4E73FAA9161C}" srcOrd="0" destOrd="0" presId="urn:microsoft.com/office/officeart/2005/8/layout/radial1"/>
    <dgm:cxn modelId="{C0142C89-93E4-43F5-B660-5B5F15E6B78B}" type="presParOf" srcId="{8261864E-8154-425A-976E-6D670D98C633}" destId="{855D4EB6-E42D-458C-AE28-267EF3F26993}" srcOrd="6" destOrd="0" presId="urn:microsoft.com/office/officeart/2005/8/layout/radial1"/>
    <dgm:cxn modelId="{6D494D4E-40DA-46F5-9BFA-6F46BC06DF0F}" type="presParOf" srcId="{8261864E-8154-425A-976E-6D670D98C633}" destId="{83A400DC-646D-4FD8-9DB2-D8C10B93DA35}" srcOrd="7" destOrd="0" presId="urn:microsoft.com/office/officeart/2005/8/layout/radial1"/>
    <dgm:cxn modelId="{9905B615-4CE4-4351-9D77-FD48DFCB3E78}" type="presParOf" srcId="{83A400DC-646D-4FD8-9DB2-D8C10B93DA35}" destId="{96BD0CEB-483A-4124-B07D-17E3C91FF454}" srcOrd="0" destOrd="0" presId="urn:microsoft.com/office/officeart/2005/8/layout/radial1"/>
    <dgm:cxn modelId="{CD40D206-FCB8-4E86-AC48-56B2930D4A2E}" type="presParOf" srcId="{8261864E-8154-425A-976E-6D670D98C633}" destId="{22A40265-862C-4961-A141-4AC390A272D4}" srcOrd="8" destOrd="0" presId="urn:microsoft.com/office/officeart/2005/8/layout/radial1"/>
    <dgm:cxn modelId="{DFD9EF3F-91AA-4E03-BAB2-8A8390BC00A2}" type="presParOf" srcId="{8261864E-8154-425A-976E-6D670D98C633}" destId="{B1543E28-69A8-41D0-B416-37BBDB5D48F3}" srcOrd="9" destOrd="0" presId="urn:microsoft.com/office/officeart/2005/8/layout/radial1"/>
    <dgm:cxn modelId="{2F14DC0E-7D13-4AA3-8388-8DBB7203540B}" type="presParOf" srcId="{B1543E28-69A8-41D0-B416-37BBDB5D48F3}" destId="{FD7D352A-A938-4094-AC9C-A50320591BC6}" srcOrd="0" destOrd="0" presId="urn:microsoft.com/office/officeart/2005/8/layout/radial1"/>
    <dgm:cxn modelId="{E90AE34C-EAF5-4990-B95B-D34212BBE816}" type="presParOf" srcId="{8261864E-8154-425A-976E-6D670D98C633}" destId="{5AB359D9-34A7-48AA-AF04-B2A5CD8CA58B}" srcOrd="10" destOrd="0" presId="urn:microsoft.com/office/officeart/2005/8/layout/radial1"/>
    <dgm:cxn modelId="{89AEBEBE-8BDD-48B8-83D1-179E006624F9}" type="presParOf" srcId="{8261864E-8154-425A-976E-6D670D98C633}" destId="{E4876C01-372F-4CAB-9411-1FBB71CB1E56}" srcOrd="11" destOrd="0" presId="urn:microsoft.com/office/officeart/2005/8/layout/radial1"/>
    <dgm:cxn modelId="{42ECFD56-B5B1-4C32-A6AA-CFDBB313604B}" type="presParOf" srcId="{E4876C01-372F-4CAB-9411-1FBB71CB1E56}" destId="{479D4ACE-3E06-4230-8E2C-2260CBA57D64}" srcOrd="0" destOrd="0" presId="urn:microsoft.com/office/officeart/2005/8/layout/radial1"/>
    <dgm:cxn modelId="{14F78408-6720-4903-B5EC-3554AB7AB74B}" type="presParOf" srcId="{8261864E-8154-425A-976E-6D670D98C633}" destId="{A2BD06A8-0907-4FAB-A2FB-438B41A522EC}" srcOrd="12"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AC87614-4086-104A-82EF-88089F672DD1}" type="doc">
      <dgm:prSet loTypeId="urn:microsoft.com/office/officeart/2005/8/layout/lProcess2" loCatId="list" qsTypeId="urn:microsoft.com/office/officeart/2005/8/quickstyle/simple4" qsCatId="simple" csTypeId="urn:microsoft.com/office/officeart/2005/8/colors/accent1_2" csCatId="accent1" phldr="1"/>
      <dgm:spPr/>
      <dgm:t>
        <a:bodyPr/>
        <a:lstStyle/>
        <a:p>
          <a:endParaRPr lang="en-US"/>
        </a:p>
      </dgm:t>
    </dgm:pt>
    <dgm:pt modelId="{A54ED857-D575-A54E-B825-50B21140F1DE}">
      <dgm:prSet phldrT="[Text]" custT="1"/>
      <dgm:spPr>
        <a:xfrm>
          <a:off x="0" y="0"/>
          <a:ext cx="9002915" cy="4176464"/>
        </a:xfrm>
        <a:solidFill>
          <a:srgbClr val="FFFFFF"/>
        </a:solidFill>
        <a:ln>
          <a:solidFill>
            <a:srgbClr val="FFFFFF"/>
          </a:solidFill>
        </a:ln>
        <a:effectLst/>
      </dgm:spPr>
      <dgm:t>
        <a:bodyPr/>
        <a:lstStyle/>
        <a:p>
          <a:pPr algn="l"/>
          <a:endParaRPr lang="en-US" sz="1400" dirty="0">
            <a:solidFill>
              <a:srgbClr val="000000">
                <a:hueOff val="0"/>
                <a:satOff val="0"/>
                <a:lumOff val="0"/>
                <a:alphaOff val="0"/>
              </a:srgbClr>
            </a:solidFill>
            <a:latin typeface="Arial"/>
            <a:ea typeface="+mn-ea"/>
            <a:cs typeface="+mn-cs"/>
          </a:endParaRPr>
        </a:p>
      </dgm:t>
    </dgm:pt>
    <dgm:pt modelId="{67CCE8C0-2D6B-0845-817A-6C8F73932B41}" type="parTrans" cxnId="{ABA2C926-930A-614B-B777-C7250B7D8FBE}">
      <dgm:prSet/>
      <dgm:spPr>
        <a:ln>
          <a:solidFill>
            <a:srgbClr val="406C99"/>
          </a:solidFill>
        </a:ln>
      </dgm:spPr>
      <dgm:t>
        <a:bodyPr/>
        <a:lstStyle/>
        <a:p>
          <a:endParaRPr lang="en-US"/>
        </a:p>
      </dgm:t>
    </dgm:pt>
    <dgm:pt modelId="{FA36A955-3708-5B42-96BA-49A241BD3593}" type="sibTrans" cxnId="{ABA2C926-930A-614B-B777-C7250B7D8FBE}">
      <dgm:prSet/>
      <dgm:spPr/>
      <dgm:t>
        <a:bodyPr/>
        <a:lstStyle/>
        <a:p>
          <a:endParaRPr lang="en-US"/>
        </a:p>
      </dgm:t>
    </dgm:pt>
    <dgm:pt modelId="{1BEB35C4-3A7E-894E-9AFF-35F1C5B1AE80}">
      <dgm:prSet phldrT="[Text]" custT="1"/>
      <dgm:spPr>
        <a:xfrm>
          <a:off x="438910" y="1811220"/>
          <a:ext cx="8125094" cy="483158"/>
        </a:xfrm>
        <a:solidFill>
          <a:srgbClr val="808080">
            <a:lumMod val="40000"/>
            <a:lumOff val="60000"/>
          </a:srgbClr>
        </a:solidFill>
        <a:ln>
          <a:solidFill>
            <a:srgbClr val="406C99"/>
          </a:solidFill>
        </a:ln>
        <a:effectLst/>
      </dgm:spPr>
      <dgm:t>
        <a:bodyPr/>
        <a:lstStyle/>
        <a:p>
          <a:pPr algn="l"/>
          <a:r>
            <a:rPr lang="es-CO" altLang="es-CO" sz="1400" dirty="0" smtClean="0">
              <a:solidFill>
                <a:srgbClr val="000000"/>
              </a:solidFill>
              <a:latin typeface="Arial"/>
              <a:ea typeface="+mn-ea"/>
              <a:cs typeface="+mn-cs"/>
            </a:rPr>
            <a:t> 2. Elaboración de relatoría e informes sobre el cumplimiento de las decisiones de tutela.</a:t>
          </a:r>
          <a:endParaRPr lang="en-US" sz="1400" dirty="0">
            <a:solidFill>
              <a:srgbClr val="FFFFFF"/>
            </a:solidFill>
            <a:latin typeface="Arial"/>
            <a:ea typeface="+mn-ea"/>
            <a:cs typeface="+mn-cs"/>
          </a:endParaRPr>
        </a:p>
      </dgm:t>
    </dgm:pt>
    <dgm:pt modelId="{E6A5BAC6-68CC-F94E-81E1-3D024DC91AF1}" type="parTrans" cxnId="{44D15B5F-7C4F-2C44-8F12-05D4A253C079}">
      <dgm:prSet/>
      <dgm:spPr>
        <a:ln>
          <a:solidFill>
            <a:srgbClr val="406C99"/>
          </a:solidFill>
        </a:ln>
      </dgm:spPr>
      <dgm:t>
        <a:bodyPr/>
        <a:lstStyle/>
        <a:p>
          <a:endParaRPr lang="en-US"/>
        </a:p>
      </dgm:t>
    </dgm:pt>
    <dgm:pt modelId="{C5AE501D-D5D3-C647-9C79-8BF50C1420F3}" type="sibTrans" cxnId="{44D15B5F-7C4F-2C44-8F12-05D4A253C079}">
      <dgm:prSet/>
      <dgm:spPr/>
      <dgm:t>
        <a:bodyPr/>
        <a:lstStyle/>
        <a:p>
          <a:endParaRPr lang="en-US"/>
        </a:p>
      </dgm:t>
    </dgm:pt>
    <dgm:pt modelId="{1C35A196-5B21-1043-BE5F-0787A77EC729}">
      <dgm:prSet phldrT="[Text]" custT="1"/>
      <dgm:spPr>
        <a:xfrm>
          <a:off x="438910" y="2368710"/>
          <a:ext cx="8125094" cy="483158"/>
        </a:xfrm>
        <a:solidFill>
          <a:srgbClr val="A3BCFF"/>
        </a:solidFill>
        <a:ln>
          <a:solidFill>
            <a:srgbClr val="406C99"/>
          </a:solidFill>
        </a:ln>
        <a:effectLst/>
      </dgm:spPr>
      <dgm:t>
        <a:bodyPr/>
        <a:lstStyle/>
        <a:p>
          <a:pPr algn="l"/>
          <a:r>
            <a:rPr lang="es-CO" altLang="es-CO" sz="1400" dirty="0" smtClean="0">
              <a:solidFill>
                <a:srgbClr val="000000"/>
              </a:solidFill>
              <a:latin typeface="Arial"/>
              <a:ea typeface="+mn-ea"/>
              <a:cs typeface="+mn-cs"/>
            </a:rPr>
            <a:t> 3. Vigilancia y seguimiento al cumplimiento de la Ley por parte de los sujetos obligados.</a:t>
          </a:r>
          <a:endParaRPr lang="en-US" sz="1400" dirty="0">
            <a:solidFill>
              <a:srgbClr val="FFFFFF"/>
            </a:solidFill>
            <a:latin typeface="Arial"/>
            <a:ea typeface="+mn-ea"/>
            <a:cs typeface="+mn-cs"/>
          </a:endParaRPr>
        </a:p>
      </dgm:t>
    </dgm:pt>
    <dgm:pt modelId="{BA76E080-46EA-AC4A-89C7-271A331FA5B9}" type="parTrans" cxnId="{03A94B63-3251-D243-A3AF-E6A285AD7A09}">
      <dgm:prSet/>
      <dgm:spPr>
        <a:ln>
          <a:solidFill>
            <a:srgbClr val="406C99"/>
          </a:solidFill>
        </a:ln>
      </dgm:spPr>
      <dgm:t>
        <a:bodyPr/>
        <a:lstStyle/>
        <a:p>
          <a:endParaRPr lang="en-US"/>
        </a:p>
      </dgm:t>
    </dgm:pt>
    <dgm:pt modelId="{07298297-52A6-3D4D-9DE9-8EBF76E16CB0}" type="sibTrans" cxnId="{03A94B63-3251-D243-A3AF-E6A285AD7A09}">
      <dgm:prSet/>
      <dgm:spPr/>
      <dgm:t>
        <a:bodyPr/>
        <a:lstStyle/>
        <a:p>
          <a:endParaRPr lang="en-US"/>
        </a:p>
      </dgm:t>
    </dgm:pt>
    <dgm:pt modelId="{F89D82BE-242E-3A41-96AF-C79E0A3EB0B2}">
      <dgm:prSet phldrT="[Text]" custT="1"/>
      <dgm:spPr>
        <a:xfrm>
          <a:off x="438910" y="2926201"/>
          <a:ext cx="8125094" cy="483158"/>
        </a:xfrm>
        <a:solidFill>
          <a:srgbClr val="CCCCCC"/>
        </a:solidFill>
        <a:ln>
          <a:solidFill>
            <a:srgbClr val="406C99"/>
          </a:solidFill>
        </a:ln>
        <a:effectLst/>
      </dgm:spPr>
      <dgm:t>
        <a:bodyPr/>
        <a:lstStyle/>
        <a:p>
          <a:pPr algn="l"/>
          <a:r>
            <a:rPr lang="es-CO" altLang="es-CO" sz="1400" dirty="0" smtClean="0">
              <a:solidFill>
                <a:sysClr val="windowText" lastClr="000000"/>
              </a:solidFill>
              <a:latin typeface="Arial"/>
              <a:ea typeface="+mn-ea"/>
              <a:cs typeface="+mn-cs"/>
            </a:rPr>
            <a:t> 4. Implementación del procedimiento especial de solicitud con identificación reservada. </a:t>
          </a:r>
          <a:endParaRPr lang="en-US" sz="1400" dirty="0">
            <a:solidFill>
              <a:srgbClr val="FFFFFF"/>
            </a:solidFill>
            <a:latin typeface="Arial"/>
            <a:ea typeface="+mn-ea"/>
            <a:cs typeface="+mn-cs"/>
          </a:endParaRPr>
        </a:p>
      </dgm:t>
    </dgm:pt>
    <dgm:pt modelId="{F4DB3AED-B7C6-6843-B366-D6D2C06D02CA}" type="parTrans" cxnId="{638B097A-DFC9-0746-91A0-DED937E15296}">
      <dgm:prSet/>
      <dgm:spPr>
        <a:ln>
          <a:solidFill>
            <a:srgbClr val="406C99"/>
          </a:solidFill>
        </a:ln>
      </dgm:spPr>
      <dgm:t>
        <a:bodyPr/>
        <a:lstStyle/>
        <a:p>
          <a:endParaRPr lang="en-US"/>
        </a:p>
      </dgm:t>
    </dgm:pt>
    <dgm:pt modelId="{A5F12057-7B25-5B4F-A2BD-64DDEA665ADF}" type="sibTrans" cxnId="{638B097A-DFC9-0746-91A0-DED937E15296}">
      <dgm:prSet/>
      <dgm:spPr/>
      <dgm:t>
        <a:bodyPr/>
        <a:lstStyle/>
        <a:p>
          <a:endParaRPr lang="en-US"/>
        </a:p>
      </dgm:t>
    </dgm:pt>
    <dgm:pt modelId="{678991DE-9684-4E44-9E47-39714DC67374}">
      <dgm:prSet phldrT="[Text]" custT="1"/>
      <dgm:spPr>
        <a:xfrm>
          <a:off x="438910" y="3483692"/>
          <a:ext cx="8125094" cy="483158"/>
        </a:xfrm>
        <a:solidFill>
          <a:srgbClr val="A3BCFF"/>
        </a:solidFill>
        <a:ln>
          <a:solidFill>
            <a:srgbClr val="406C99"/>
          </a:solidFill>
        </a:ln>
        <a:effectLst/>
      </dgm:spPr>
      <dgm:t>
        <a:bodyPr/>
        <a:lstStyle/>
        <a:p>
          <a:pPr algn="l"/>
          <a:r>
            <a:rPr lang="es-CO" sz="1400" dirty="0" smtClean="0">
              <a:solidFill>
                <a:srgbClr val="000000"/>
              </a:solidFill>
              <a:latin typeface="Arial"/>
              <a:ea typeface="+mn-ea"/>
              <a:cs typeface="+mn-cs"/>
            </a:rPr>
            <a:t> 5. Imponer de sanciones disciplinarias.</a:t>
          </a:r>
          <a:endParaRPr lang="en-US" sz="1400" dirty="0">
            <a:solidFill>
              <a:srgbClr val="FFFFFF"/>
            </a:solidFill>
            <a:latin typeface="Arial"/>
            <a:ea typeface="+mn-ea"/>
            <a:cs typeface="+mn-cs"/>
          </a:endParaRPr>
        </a:p>
      </dgm:t>
    </dgm:pt>
    <dgm:pt modelId="{3ABBAA0F-0FD0-DB4B-A045-5644CC127835}" type="parTrans" cxnId="{1B763F49-1E16-7049-9865-F6BA4FD4B2A3}">
      <dgm:prSet/>
      <dgm:spPr>
        <a:ln>
          <a:solidFill>
            <a:srgbClr val="406C99"/>
          </a:solidFill>
        </a:ln>
      </dgm:spPr>
      <dgm:t>
        <a:bodyPr/>
        <a:lstStyle/>
        <a:p>
          <a:endParaRPr lang="en-US"/>
        </a:p>
      </dgm:t>
    </dgm:pt>
    <dgm:pt modelId="{6C9D7DED-6585-3847-92CC-007A5ABBE00B}" type="sibTrans" cxnId="{1B763F49-1E16-7049-9865-F6BA4FD4B2A3}">
      <dgm:prSet/>
      <dgm:spPr/>
      <dgm:t>
        <a:bodyPr/>
        <a:lstStyle/>
        <a:p>
          <a:endParaRPr lang="en-US"/>
        </a:p>
      </dgm:t>
    </dgm:pt>
    <dgm:pt modelId="{50DD1A33-ECC4-4D4F-9638-D23B8CB1C7F7}">
      <dgm:prSet custT="1"/>
      <dgm:spPr>
        <a:xfrm>
          <a:off x="438910" y="1253729"/>
          <a:ext cx="8125094" cy="483158"/>
        </a:xfrm>
        <a:solidFill>
          <a:srgbClr val="A3BCFF"/>
        </a:solidFill>
        <a:ln>
          <a:solidFill>
            <a:srgbClr val="406C99"/>
          </a:solidFill>
        </a:ln>
        <a:effectLst/>
      </dgm:spPr>
      <dgm:t>
        <a:bodyPr/>
        <a:lstStyle/>
        <a:p>
          <a:pPr algn="l"/>
          <a:r>
            <a:rPr lang="es-CO" altLang="es-CO" sz="1400" dirty="0" smtClean="0">
              <a:solidFill>
                <a:srgbClr val="000000"/>
              </a:solidFill>
              <a:latin typeface="Arial"/>
              <a:ea typeface="+mn-ea"/>
              <a:cs typeface="+mn-cs"/>
            </a:rPr>
            <a:t>1. Promoción y capacitación a sujetos obligados y ciudadanía sobre el uso y cumplimiento de la Ley.</a:t>
          </a:r>
          <a:endParaRPr lang="es-CO" sz="1400" dirty="0">
            <a:solidFill>
              <a:srgbClr val="000000"/>
            </a:solidFill>
            <a:latin typeface="Arial"/>
            <a:ea typeface="+mn-ea"/>
            <a:cs typeface="+mn-cs"/>
          </a:endParaRPr>
        </a:p>
      </dgm:t>
    </dgm:pt>
    <dgm:pt modelId="{CA32B58A-4F89-420B-92BB-B7F4C50FB32E}" type="parTrans" cxnId="{77E16167-5688-4E1B-AFF9-696EF574AD21}">
      <dgm:prSet/>
      <dgm:spPr/>
      <dgm:t>
        <a:bodyPr/>
        <a:lstStyle/>
        <a:p>
          <a:endParaRPr lang="es-CO"/>
        </a:p>
      </dgm:t>
    </dgm:pt>
    <dgm:pt modelId="{B8BAB597-6F76-4E66-97B4-F35DCC476AEA}" type="sibTrans" cxnId="{77E16167-5688-4E1B-AFF9-696EF574AD21}">
      <dgm:prSet/>
      <dgm:spPr/>
      <dgm:t>
        <a:bodyPr/>
        <a:lstStyle/>
        <a:p>
          <a:endParaRPr lang="es-CO"/>
        </a:p>
      </dgm:t>
    </dgm:pt>
    <dgm:pt modelId="{151FCDCA-7B84-4EE2-893A-25D1279C32E1}" type="pres">
      <dgm:prSet presAssocID="{1AC87614-4086-104A-82EF-88089F672DD1}" presName="theList" presStyleCnt="0">
        <dgm:presLayoutVars>
          <dgm:dir/>
          <dgm:animLvl val="lvl"/>
          <dgm:resizeHandles val="exact"/>
        </dgm:presLayoutVars>
      </dgm:prSet>
      <dgm:spPr/>
      <dgm:t>
        <a:bodyPr/>
        <a:lstStyle/>
        <a:p>
          <a:endParaRPr lang="es-CO"/>
        </a:p>
      </dgm:t>
    </dgm:pt>
    <dgm:pt modelId="{5B67372D-0BF0-425D-A80A-717BFEB28D6E}" type="pres">
      <dgm:prSet presAssocID="{A54ED857-D575-A54E-B825-50B21140F1DE}" presName="compNode" presStyleCnt="0"/>
      <dgm:spPr/>
      <dgm:t>
        <a:bodyPr/>
        <a:lstStyle/>
        <a:p>
          <a:endParaRPr lang="es-CO"/>
        </a:p>
      </dgm:t>
    </dgm:pt>
    <dgm:pt modelId="{7C707158-CAB2-439B-9A9C-C594BCC08B04}" type="pres">
      <dgm:prSet presAssocID="{A54ED857-D575-A54E-B825-50B21140F1DE}" presName="aNode" presStyleLbl="bgShp" presStyleIdx="0" presStyleCnt="1" custLinFactNeighborX="0" custLinFactNeighborY="-63"/>
      <dgm:spPr>
        <a:prstGeom prst="roundRect">
          <a:avLst>
            <a:gd name="adj" fmla="val 10000"/>
          </a:avLst>
        </a:prstGeom>
      </dgm:spPr>
      <dgm:t>
        <a:bodyPr/>
        <a:lstStyle/>
        <a:p>
          <a:endParaRPr lang="es-CO"/>
        </a:p>
      </dgm:t>
    </dgm:pt>
    <dgm:pt modelId="{3773E298-5A26-4C24-9A8A-00C85CF23F82}" type="pres">
      <dgm:prSet presAssocID="{A54ED857-D575-A54E-B825-50B21140F1DE}" presName="textNode" presStyleLbl="bgShp" presStyleIdx="0" presStyleCnt="1"/>
      <dgm:spPr/>
      <dgm:t>
        <a:bodyPr/>
        <a:lstStyle/>
        <a:p>
          <a:endParaRPr lang="es-CO"/>
        </a:p>
      </dgm:t>
    </dgm:pt>
    <dgm:pt modelId="{217AE904-3B8E-40B4-BCC2-F7CFBEFD1748}" type="pres">
      <dgm:prSet presAssocID="{A54ED857-D575-A54E-B825-50B21140F1DE}" presName="compChildNode" presStyleCnt="0"/>
      <dgm:spPr/>
      <dgm:t>
        <a:bodyPr/>
        <a:lstStyle/>
        <a:p>
          <a:endParaRPr lang="es-CO"/>
        </a:p>
      </dgm:t>
    </dgm:pt>
    <dgm:pt modelId="{D95BFB9B-D69B-490D-BA57-3B29C9384FDC}" type="pres">
      <dgm:prSet presAssocID="{A54ED857-D575-A54E-B825-50B21140F1DE}" presName="theInnerList" presStyleCnt="0"/>
      <dgm:spPr/>
      <dgm:t>
        <a:bodyPr/>
        <a:lstStyle/>
        <a:p>
          <a:endParaRPr lang="es-CO"/>
        </a:p>
      </dgm:t>
    </dgm:pt>
    <dgm:pt modelId="{813DF675-0BA5-4996-B33E-11096E961403}" type="pres">
      <dgm:prSet presAssocID="{50DD1A33-ECC4-4D4F-9638-D23B8CB1C7F7}" presName="childNode" presStyleLbl="node1" presStyleIdx="0" presStyleCnt="5" custScaleX="112812">
        <dgm:presLayoutVars>
          <dgm:bulletEnabled val="1"/>
        </dgm:presLayoutVars>
      </dgm:prSet>
      <dgm:spPr>
        <a:prstGeom prst="roundRect">
          <a:avLst>
            <a:gd name="adj" fmla="val 10000"/>
          </a:avLst>
        </a:prstGeom>
      </dgm:spPr>
      <dgm:t>
        <a:bodyPr/>
        <a:lstStyle/>
        <a:p>
          <a:endParaRPr lang="es-CO"/>
        </a:p>
      </dgm:t>
    </dgm:pt>
    <dgm:pt modelId="{4B1A1D56-CE74-479F-895A-148D19015130}" type="pres">
      <dgm:prSet presAssocID="{50DD1A33-ECC4-4D4F-9638-D23B8CB1C7F7}" presName="aSpace2" presStyleCnt="0"/>
      <dgm:spPr/>
      <dgm:t>
        <a:bodyPr/>
        <a:lstStyle/>
        <a:p>
          <a:endParaRPr lang="es-CO"/>
        </a:p>
      </dgm:t>
    </dgm:pt>
    <dgm:pt modelId="{A31BAE18-C9E7-41EE-973D-EDC92C9062F4}" type="pres">
      <dgm:prSet presAssocID="{1BEB35C4-3A7E-894E-9AFF-35F1C5B1AE80}" presName="childNode" presStyleLbl="node1" presStyleIdx="1" presStyleCnt="5" custScaleX="112812">
        <dgm:presLayoutVars>
          <dgm:bulletEnabled val="1"/>
        </dgm:presLayoutVars>
      </dgm:prSet>
      <dgm:spPr>
        <a:prstGeom prst="roundRect">
          <a:avLst>
            <a:gd name="adj" fmla="val 10000"/>
          </a:avLst>
        </a:prstGeom>
      </dgm:spPr>
      <dgm:t>
        <a:bodyPr/>
        <a:lstStyle/>
        <a:p>
          <a:endParaRPr lang="es-CO"/>
        </a:p>
      </dgm:t>
    </dgm:pt>
    <dgm:pt modelId="{0137108A-6C6D-4CD1-9A40-D29CC5963E24}" type="pres">
      <dgm:prSet presAssocID="{1BEB35C4-3A7E-894E-9AFF-35F1C5B1AE80}" presName="aSpace2" presStyleCnt="0"/>
      <dgm:spPr/>
      <dgm:t>
        <a:bodyPr/>
        <a:lstStyle/>
        <a:p>
          <a:endParaRPr lang="es-CO"/>
        </a:p>
      </dgm:t>
    </dgm:pt>
    <dgm:pt modelId="{E268131A-8DBF-46D5-B8FD-D41C61C0112D}" type="pres">
      <dgm:prSet presAssocID="{1C35A196-5B21-1043-BE5F-0787A77EC729}" presName="childNode" presStyleLbl="node1" presStyleIdx="2" presStyleCnt="5" custScaleX="112812">
        <dgm:presLayoutVars>
          <dgm:bulletEnabled val="1"/>
        </dgm:presLayoutVars>
      </dgm:prSet>
      <dgm:spPr>
        <a:prstGeom prst="roundRect">
          <a:avLst>
            <a:gd name="adj" fmla="val 10000"/>
          </a:avLst>
        </a:prstGeom>
      </dgm:spPr>
      <dgm:t>
        <a:bodyPr/>
        <a:lstStyle/>
        <a:p>
          <a:endParaRPr lang="es-CO"/>
        </a:p>
      </dgm:t>
    </dgm:pt>
    <dgm:pt modelId="{228A2274-6CF0-4CD1-BE0A-A850665082DB}" type="pres">
      <dgm:prSet presAssocID="{1C35A196-5B21-1043-BE5F-0787A77EC729}" presName="aSpace2" presStyleCnt="0"/>
      <dgm:spPr/>
      <dgm:t>
        <a:bodyPr/>
        <a:lstStyle/>
        <a:p>
          <a:endParaRPr lang="es-CO"/>
        </a:p>
      </dgm:t>
    </dgm:pt>
    <dgm:pt modelId="{937874CF-831E-4046-AF6C-54B20FC0100C}" type="pres">
      <dgm:prSet presAssocID="{F89D82BE-242E-3A41-96AF-C79E0A3EB0B2}" presName="childNode" presStyleLbl="node1" presStyleIdx="3" presStyleCnt="5" custScaleX="112812">
        <dgm:presLayoutVars>
          <dgm:bulletEnabled val="1"/>
        </dgm:presLayoutVars>
      </dgm:prSet>
      <dgm:spPr>
        <a:prstGeom prst="roundRect">
          <a:avLst>
            <a:gd name="adj" fmla="val 10000"/>
          </a:avLst>
        </a:prstGeom>
      </dgm:spPr>
      <dgm:t>
        <a:bodyPr/>
        <a:lstStyle/>
        <a:p>
          <a:endParaRPr lang="es-CO"/>
        </a:p>
      </dgm:t>
    </dgm:pt>
    <dgm:pt modelId="{ED58D4B0-E242-492E-AB88-F46FF435C4E5}" type="pres">
      <dgm:prSet presAssocID="{F89D82BE-242E-3A41-96AF-C79E0A3EB0B2}" presName="aSpace2" presStyleCnt="0"/>
      <dgm:spPr/>
      <dgm:t>
        <a:bodyPr/>
        <a:lstStyle/>
        <a:p>
          <a:endParaRPr lang="es-CO"/>
        </a:p>
      </dgm:t>
    </dgm:pt>
    <dgm:pt modelId="{E0322BCD-FE67-4F46-A532-656D5ACF19D9}" type="pres">
      <dgm:prSet presAssocID="{678991DE-9684-4E44-9E47-39714DC67374}" presName="childNode" presStyleLbl="node1" presStyleIdx="4" presStyleCnt="5" custScaleX="112812">
        <dgm:presLayoutVars>
          <dgm:bulletEnabled val="1"/>
        </dgm:presLayoutVars>
      </dgm:prSet>
      <dgm:spPr>
        <a:prstGeom prst="roundRect">
          <a:avLst>
            <a:gd name="adj" fmla="val 10000"/>
          </a:avLst>
        </a:prstGeom>
      </dgm:spPr>
      <dgm:t>
        <a:bodyPr/>
        <a:lstStyle/>
        <a:p>
          <a:endParaRPr lang="es-CO"/>
        </a:p>
      </dgm:t>
    </dgm:pt>
  </dgm:ptLst>
  <dgm:cxnLst>
    <dgm:cxn modelId="{01CDB81D-DEED-1243-8BD6-AABA10F1B10D}" type="presOf" srcId="{1BEB35C4-3A7E-894E-9AFF-35F1C5B1AE80}" destId="{A31BAE18-C9E7-41EE-973D-EDC92C9062F4}" srcOrd="0" destOrd="0" presId="urn:microsoft.com/office/officeart/2005/8/layout/lProcess2"/>
    <dgm:cxn modelId="{1A9F16B1-7962-4D4B-8E8A-14B756455470}" type="presOf" srcId="{50DD1A33-ECC4-4D4F-9638-D23B8CB1C7F7}" destId="{813DF675-0BA5-4996-B33E-11096E961403}" srcOrd="0" destOrd="0" presId="urn:microsoft.com/office/officeart/2005/8/layout/lProcess2"/>
    <dgm:cxn modelId="{EF629F7B-8580-9346-9F3F-CD625C813FA3}" type="presOf" srcId="{1C35A196-5B21-1043-BE5F-0787A77EC729}" destId="{E268131A-8DBF-46D5-B8FD-D41C61C0112D}" srcOrd="0" destOrd="0" presId="urn:microsoft.com/office/officeart/2005/8/layout/lProcess2"/>
    <dgm:cxn modelId="{8B9A0F65-8548-D34F-A426-0F947633CB95}" type="presOf" srcId="{F89D82BE-242E-3A41-96AF-C79E0A3EB0B2}" destId="{937874CF-831E-4046-AF6C-54B20FC0100C}" srcOrd="0" destOrd="0" presId="urn:microsoft.com/office/officeart/2005/8/layout/lProcess2"/>
    <dgm:cxn modelId="{27024161-31AF-E847-ADAE-BCC30515A2AD}" type="presOf" srcId="{A54ED857-D575-A54E-B825-50B21140F1DE}" destId="{3773E298-5A26-4C24-9A8A-00C85CF23F82}" srcOrd="1" destOrd="0" presId="urn:microsoft.com/office/officeart/2005/8/layout/lProcess2"/>
    <dgm:cxn modelId="{E4C54958-C5B1-1F49-AFBF-07B7A14D1624}" type="presOf" srcId="{678991DE-9684-4E44-9E47-39714DC67374}" destId="{E0322BCD-FE67-4F46-A532-656D5ACF19D9}" srcOrd="0" destOrd="0" presId="urn:microsoft.com/office/officeart/2005/8/layout/lProcess2"/>
    <dgm:cxn modelId="{77E16167-5688-4E1B-AFF9-696EF574AD21}" srcId="{A54ED857-D575-A54E-B825-50B21140F1DE}" destId="{50DD1A33-ECC4-4D4F-9638-D23B8CB1C7F7}" srcOrd="0" destOrd="0" parTransId="{CA32B58A-4F89-420B-92BB-B7F4C50FB32E}" sibTransId="{B8BAB597-6F76-4E66-97B4-F35DCC476AEA}"/>
    <dgm:cxn modelId="{1B763F49-1E16-7049-9865-F6BA4FD4B2A3}" srcId="{A54ED857-D575-A54E-B825-50B21140F1DE}" destId="{678991DE-9684-4E44-9E47-39714DC67374}" srcOrd="4" destOrd="0" parTransId="{3ABBAA0F-0FD0-DB4B-A045-5644CC127835}" sibTransId="{6C9D7DED-6585-3847-92CC-007A5ABBE00B}"/>
    <dgm:cxn modelId="{AD04A5B5-5174-F742-9BE8-EE46D1D52F9F}" type="presOf" srcId="{1AC87614-4086-104A-82EF-88089F672DD1}" destId="{151FCDCA-7B84-4EE2-893A-25D1279C32E1}" srcOrd="0" destOrd="0" presId="urn:microsoft.com/office/officeart/2005/8/layout/lProcess2"/>
    <dgm:cxn modelId="{F8C0A141-0045-3B43-AD85-55C99AF0F28C}" type="presOf" srcId="{A54ED857-D575-A54E-B825-50B21140F1DE}" destId="{7C707158-CAB2-439B-9A9C-C594BCC08B04}" srcOrd="0" destOrd="0" presId="urn:microsoft.com/office/officeart/2005/8/layout/lProcess2"/>
    <dgm:cxn modelId="{44D15B5F-7C4F-2C44-8F12-05D4A253C079}" srcId="{A54ED857-D575-A54E-B825-50B21140F1DE}" destId="{1BEB35C4-3A7E-894E-9AFF-35F1C5B1AE80}" srcOrd="1" destOrd="0" parTransId="{E6A5BAC6-68CC-F94E-81E1-3D024DC91AF1}" sibTransId="{C5AE501D-D5D3-C647-9C79-8BF50C1420F3}"/>
    <dgm:cxn modelId="{ABA2C926-930A-614B-B777-C7250B7D8FBE}" srcId="{1AC87614-4086-104A-82EF-88089F672DD1}" destId="{A54ED857-D575-A54E-B825-50B21140F1DE}" srcOrd="0" destOrd="0" parTransId="{67CCE8C0-2D6B-0845-817A-6C8F73932B41}" sibTransId="{FA36A955-3708-5B42-96BA-49A241BD3593}"/>
    <dgm:cxn modelId="{638B097A-DFC9-0746-91A0-DED937E15296}" srcId="{A54ED857-D575-A54E-B825-50B21140F1DE}" destId="{F89D82BE-242E-3A41-96AF-C79E0A3EB0B2}" srcOrd="3" destOrd="0" parTransId="{F4DB3AED-B7C6-6843-B366-D6D2C06D02CA}" sibTransId="{A5F12057-7B25-5B4F-A2BD-64DDEA665ADF}"/>
    <dgm:cxn modelId="{03A94B63-3251-D243-A3AF-E6A285AD7A09}" srcId="{A54ED857-D575-A54E-B825-50B21140F1DE}" destId="{1C35A196-5B21-1043-BE5F-0787A77EC729}" srcOrd="2" destOrd="0" parTransId="{BA76E080-46EA-AC4A-89C7-271A331FA5B9}" sibTransId="{07298297-52A6-3D4D-9DE9-8EBF76E16CB0}"/>
    <dgm:cxn modelId="{B1742F28-CD80-6049-A978-FF699D2D0BB8}" type="presParOf" srcId="{151FCDCA-7B84-4EE2-893A-25D1279C32E1}" destId="{5B67372D-0BF0-425D-A80A-717BFEB28D6E}" srcOrd="0" destOrd="0" presId="urn:microsoft.com/office/officeart/2005/8/layout/lProcess2"/>
    <dgm:cxn modelId="{495148AE-598D-7045-906E-AAC4F1541009}" type="presParOf" srcId="{5B67372D-0BF0-425D-A80A-717BFEB28D6E}" destId="{7C707158-CAB2-439B-9A9C-C594BCC08B04}" srcOrd="0" destOrd="0" presId="urn:microsoft.com/office/officeart/2005/8/layout/lProcess2"/>
    <dgm:cxn modelId="{59C05A1D-516D-D54B-9055-2781B45F30B0}" type="presParOf" srcId="{5B67372D-0BF0-425D-A80A-717BFEB28D6E}" destId="{3773E298-5A26-4C24-9A8A-00C85CF23F82}" srcOrd="1" destOrd="0" presId="urn:microsoft.com/office/officeart/2005/8/layout/lProcess2"/>
    <dgm:cxn modelId="{A45C7B3A-DD70-3E44-87EB-1CA20A743B30}" type="presParOf" srcId="{5B67372D-0BF0-425D-A80A-717BFEB28D6E}" destId="{217AE904-3B8E-40B4-BCC2-F7CFBEFD1748}" srcOrd="2" destOrd="0" presId="urn:microsoft.com/office/officeart/2005/8/layout/lProcess2"/>
    <dgm:cxn modelId="{091638E2-D04E-BC4E-A45E-E8E0F504C9DA}" type="presParOf" srcId="{217AE904-3B8E-40B4-BCC2-F7CFBEFD1748}" destId="{D95BFB9B-D69B-490D-BA57-3B29C9384FDC}" srcOrd="0" destOrd="0" presId="urn:microsoft.com/office/officeart/2005/8/layout/lProcess2"/>
    <dgm:cxn modelId="{9A61CA1B-941D-DB47-903D-BBF7D50F5781}" type="presParOf" srcId="{D95BFB9B-D69B-490D-BA57-3B29C9384FDC}" destId="{813DF675-0BA5-4996-B33E-11096E961403}" srcOrd="0" destOrd="0" presId="urn:microsoft.com/office/officeart/2005/8/layout/lProcess2"/>
    <dgm:cxn modelId="{B45AA6F3-28F1-7945-8847-F226D20E2753}" type="presParOf" srcId="{D95BFB9B-D69B-490D-BA57-3B29C9384FDC}" destId="{4B1A1D56-CE74-479F-895A-148D19015130}" srcOrd="1" destOrd="0" presId="urn:microsoft.com/office/officeart/2005/8/layout/lProcess2"/>
    <dgm:cxn modelId="{A03AB02B-FF75-9A4A-9F33-43B38986BB64}" type="presParOf" srcId="{D95BFB9B-D69B-490D-BA57-3B29C9384FDC}" destId="{A31BAE18-C9E7-41EE-973D-EDC92C9062F4}" srcOrd="2" destOrd="0" presId="urn:microsoft.com/office/officeart/2005/8/layout/lProcess2"/>
    <dgm:cxn modelId="{CA87FA33-E2E3-0249-843E-ED7D4C381B65}" type="presParOf" srcId="{D95BFB9B-D69B-490D-BA57-3B29C9384FDC}" destId="{0137108A-6C6D-4CD1-9A40-D29CC5963E24}" srcOrd="3" destOrd="0" presId="urn:microsoft.com/office/officeart/2005/8/layout/lProcess2"/>
    <dgm:cxn modelId="{A516511F-9C09-E646-B9B4-DB39F942E56A}" type="presParOf" srcId="{D95BFB9B-D69B-490D-BA57-3B29C9384FDC}" destId="{E268131A-8DBF-46D5-B8FD-D41C61C0112D}" srcOrd="4" destOrd="0" presId="urn:microsoft.com/office/officeart/2005/8/layout/lProcess2"/>
    <dgm:cxn modelId="{9581EABE-0BCE-2C41-B0CE-75448D852DD3}" type="presParOf" srcId="{D95BFB9B-D69B-490D-BA57-3B29C9384FDC}" destId="{228A2274-6CF0-4CD1-BE0A-A850665082DB}" srcOrd="5" destOrd="0" presId="urn:microsoft.com/office/officeart/2005/8/layout/lProcess2"/>
    <dgm:cxn modelId="{7D606494-C5FD-624C-A4AD-8D7423A966C7}" type="presParOf" srcId="{D95BFB9B-D69B-490D-BA57-3B29C9384FDC}" destId="{937874CF-831E-4046-AF6C-54B20FC0100C}" srcOrd="6" destOrd="0" presId="urn:microsoft.com/office/officeart/2005/8/layout/lProcess2"/>
    <dgm:cxn modelId="{674BB022-D65B-6546-BD63-CC774BF08945}" type="presParOf" srcId="{D95BFB9B-D69B-490D-BA57-3B29C9384FDC}" destId="{ED58D4B0-E242-492E-AB88-F46FF435C4E5}" srcOrd="7" destOrd="0" presId="urn:microsoft.com/office/officeart/2005/8/layout/lProcess2"/>
    <dgm:cxn modelId="{D262F204-4093-A241-BDD5-8BD8D91CAEF4}" type="presParOf" srcId="{D95BFB9B-D69B-490D-BA57-3B29C9384FDC}" destId="{E0322BCD-FE67-4F46-A532-656D5ACF19D9}" srcOrd="8"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AC87614-4086-104A-82EF-88089F672DD1}" type="doc">
      <dgm:prSet loTypeId="urn:microsoft.com/office/officeart/2005/8/layout/lProcess2" loCatId="list" qsTypeId="urn:microsoft.com/office/officeart/2005/8/quickstyle/simple4" qsCatId="simple" csTypeId="urn:microsoft.com/office/officeart/2005/8/colors/accent1_2" csCatId="accent1" phldr="1"/>
      <dgm:spPr/>
      <dgm:t>
        <a:bodyPr/>
        <a:lstStyle/>
        <a:p>
          <a:endParaRPr lang="en-US"/>
        </a:p>
      </dgm:t>
    </dgm:pt>
    <dgm:pt modelId="{A54ED857-D575-A54E-B825-50B21140F1DE}">
      <dgm:prSet phldrT="[Text]" custT="1"/>
      <dgm:spPr>
        <a:xfrm>
          <a:off x="0" y="0"/>
          <a:ext cx="9002915" cy="4176464"/>
        </a:xfrm>
        <a:solidFill>
          <a:srgbClr val="FFFFFF"/>
        </a:solidFill>
        <a:ln>
          <a:solidFill>
            <a:srgbClr val="FFFFFF"/>
          </a:solidFill>
        </a:ln>
        <a:effectLst/>
      </dgm:spPr>
      <dgm:t>
        <a:bodyPr/>
        <a:lstStyle/>
        <a:p>
          <a:pPr algn="l"/>
          <a:endParaRPr lang="en-US" sz="1400" dirty="0">
            <a:solidFill>
              <a:srgbClr val="000000">
                <a:hueOff val="0"/>
                <a:satOff val="0"/>
                <a:lumOff val="0"/>
                <a:alphaOff val="0"/>
              </a:srgbClr>
            </a:solidFill>
            <a:latin typeface="Arial"/>
            <a:ea typeface="+mn-ea"/>
            <a:cs typeface="+mn-cs"/>
          </a:endParaRPr>
        </a:p>
      </dgm:t>
    </dgm:pt>
    <dgm:pt modelId="{67CCE8C0-2D6B-0845-817A-6C8F73932B41}" type="parTrans" cxnId="{ABA2C926-930A-614B-B777-C7250B7D8FBE}">
      <dgm:prSet/>
      <dgm:spPr>
        <a:ln>
          <a:solidFill>
            <a:srgbClr val="406C99"/>
          </a:solidFill>
        </a:ln>
      </dgm:spPr>
      <dgm:t>
        <a:bodyPr/>
        <a:lstStyle/>
        <a:p>
          <a:endParaRPr lang="en-US"/>
        </a:p>
      </dgm:t>
    </dgm:pt>
    <dgm:pt modelId="{FA36A955-3708-5B42-96BA-49A241BD3593}" type="sibTrans" cxnId="{ABA2C926-930A-614B-B777-C7250B7D8FBE}">
      <dgm:prSet/>
      <dgm:spPr/>
      <dgm:t>
        <a:bodyPr/>
        <a:lstStyle/>
        <a:p>
          <a:endParaRPr lang="en-US"/>
        </a:p>
      </dgm:t>
    </dgm:pt>
    <dgm:pt modelId="{1BEB35C4-3A7E-894E-9AFF-35F1C5B1AE80}">
      <dgm:prSet phldrT="[Text]" custT="1"/>
      <dgm:spPr>
        <a:xfrm>
          <a:off x="438910" y="1811220"/>
          <a:ext cx="8125094" cy="483158"/>
        </a:xfrm>
        <a:solidFill>
          <a:schemeClr val="bg1">
            <a:lumMod val="85000"/>
          </a:schemeClr>
        </a:solidFill>
        <a:ln>
          <a:solidFill>
            <a:srgbClr val="406C99"/>
          </a:solidFill>
        </a:ln>
        <a:effectLst/>
      </dgm:spPr>
      <dgm:t>
        <a:bodyPr/>
        <a:lstStyle/>
        <a:p>
          <a:pPr algn="ctr"/>
          <a:r>
            <a:rPr lang="es-CO" altLang="es-CO" sz="1400" dirty="0" smtClean="0">
              <a:solidFill>
                <a:srgbClr val="000000"/>
              </a:solidFill>
              <a:latin typeface="Arial"/>
              <a:ea typeface="+mn-ea"/>
              <a:cs typeface="+mn-cs"/>
            </a:rPr>
            <a:t> Procurador General de la Nación</a:t>
          </a:r>
          <a:endParaRPr lang="en-US" sz="1400" dirty="0">
            <a:solidFill>
              <a:srgbClr val="FFFFFF"/>
            </a:solidFill>
            <a:latin typeface="Arial"/>
            <a:ea typeface="+mn-ea"/>
            <a:cs typeface="+mn-cs"/>
          </a:endParaRPr>
        </a:p>
      </dgm:t>
    </dgm:pt>
    <dgm:pt modelId="{E6A5BAC6-68CC-F94E-81E1-3D024DC91AF1}" type="parTrans" cxnId="{44D15B5F-7C4F-2C44-8F12-05D4A253C079}">
      <dgm:prSet/>
      <dgm:spPr>
        <a:ln>
          <a:solidFill>
            <a:srgbClr val="406C99"/>
          </a:solidFill>
        </a:ln>
      </dgm:spPr>
      <dgm:t>
        <a:bodyPr/>
        <a:lstStyle/>
        <a:p>
          <a:endParaRPr lang="en-US"/>
        </a:p>
      </dgm:t>
    </dgm:pt>
    <dgm:pt modelId="{C5AE501D-D5D3-C647-9C79-8BF50C1420F3}" type="sibTrans" cxnId="{44D15B5F-7C4F-2C44-8F12-05D4A253C079}">
      <dgm:prSet/>
      <dgm:spPr/>
      <dgm:t>
        <a:bodyPr/>
        <a:lstStyle/>
        <a:p>
          <a:endParaRPr lang="en-US"/>
        </a:p>
      </dgm:t>
    </dgm:pt>
    <dgm:pt modelId="{1C35A196-5B21-1043-BE5F-0787A77EC729}">
      <dgm:prSet phldrT="[Text]" custT="1"/>
      <dgm:spPr>
        <a:xfrm>
          <a:off x="438910" y="2368710"/>
          <a:ext cx="8125094" cy="483158"/>
        </a:xfrm>
        <a:solidFill>
          <a:srgbClr val="D9D9D9"/>
        </a:solidFill>
        <a:ln>
          <a:solidFill>
            <a:srgbClr val="406C99"/>
          </a:solidFill>
        </a:ln>
        <a:effectLst/>
      </dgm:spPr>
      <dgm:t>
        <a:bodyPr/>
        <a:lstStyle/>
        <a:p>
          <a:pPr algn="ctr"/>
          <a:r>
            <a:rPr lang="es-CO" altLang="es-CO" sz="1400" dirty="0" smtClean="0">
              <a:solidFill>
                <a:srgbClr val="000000"/>
              </a:solidFill>
              <a:latin typeface="Arial"/>
              <a:ea typeface="+mn-ea"/>
              <a:cs typeface="+mn-cs"/>
            </a:rPr>
            <a:t> Defensor del Pueblo </a:t>
          </a:r>
          <a:endParaRPr lang="en-US" sz="1400" dirty="0">
            <a:solidFill>
              <a:srgbClr val="FFFFFF"/>
            </a:solidFill>
            <a:latin typeface="Arial"/>
            <a:ea typeface="+mn-ea"/>
            <a:cs typeface="+mn-cs"/>
          </a:endParaRPr>
        </a:p>
      </dgm:t>
    </dgm:pt>
    <dgm:pt modelId="{BA76E080-46EA-AC4A-89C7-271A331FA5B9}" type="parTrans" cxnId="{03A94B63-3251-D243-A3AF-E6A285AD7A09}">
      <dgm:prSet/>
      <dgm:spPr>
        <a:ln>
          <a:solidFill>
            <a:srgbClr val="406C99"/>
          </a:solidFill>
        </a:ln>
      </dgm:spPr>
      <dgm:t>
        <a:bodyPr/>
        <a:lstStyle/>
        <a:p>
          <a:endParaRPr lang="en-US"/>
        </a:p>
      </dgm:t>
    </dgm:pt>
    <dgm:pt modelId="{07298297-52A6-3D4D-9DE9-8EBF76E16CB0}" type="sibTrans" cxnId="{03A94B63-3251-D243-A3AF-E6A285AD7A09}">
      <dgm:prSet/>
      <dgm:spPr/>
      <dgm:t>
        <a:bodyPr/>
        <a:lstStyle/>
        <a:p>
          <a:endParaRPr lang="en-US"/>
        </a:p>
      </dgm:t>
    </dgm:pt>
    <dgm:pt modelId="{F89D82BE-242E-3A41-96AF-C79E0A3EB0B2}">
      <dgm:prSet phldrT="[Text]" custT="1"/>
      <dgm:spPr>
        <a:xfrm>
          <a:off x="438910" y="2926201"/>
          <a:ext cx="8125094" cy="483158"/>
        </a:xfrm>
        <a:solidFill>
          <a:srgbClr val="D9D9D9"/>
        </a:solidFill>
        <a:ln>
          <a:solidFill>
            <a:srgbClr val="406C99"/>
          </a:solidFill>
        </a:ln>
        <a:effectLst/>
      </dgm:spPr>
      <dgm:t>
        <a:bodyPr/>
        <a:lstStyle/>
        <a:p>
          <a:pPr algn="ctr"/>
          <a:r>
            <a:rPr lang="es-CO" altLang="es-CO" sz="1400" dirty="0" smtClean="0">
              <a:solidFill>
                <a:sysClr val="windowText" lastClr="000000"/>
              </a:solidFill>
              <a:latin typeface="Arial"/>
              <a:ea typeface="+mn-ea"/>
              <a:cs typeface="+mn-cs"/>
            </a:rPr>
            <a:t>Representante de los Personeros</a:t>
          </a:r>
          <a:endParaRPr lang="en-US" sz="1400" dirty="0">
            <a:solidFill>
              <a:srgbClr val="FFFFFF"/>
            </a:solidFill>
            <a:latin typeface="Arial"/>
            <a:ea typeface="+mn-ea"/>
            <a:cs typeface="+mn-cs"/>
          </a:endParaRPr>
        </a:p>
      </dgm:t>
    </dgm:pt>
    <dgm:pt modelId="{F4DB3AED-B7C6-6843-B366-D6D2C06D02CA}" type="parTrans" cxnId="{638B097A-DFC9-0746-91A0-DED937E15296}">
      <dgm:prSet/>
      <dgm:spPr>
        <a:ln>
          <a:solidFill>
            <a:srgbClr val="406C99"/>
          </a:solidFill>
        </a:ln>
      </dgm:spPr>
      <dgm:t>
        <a:bodyPr/>
        <a:lstStyle/>
        <a:p>
          <a:endParaRPr lang="en-US"/>
        </a:p>
      </dgm:t>
    </dgm:pt>
    <dgm:pt modelId="{A5F12057-7B25-5B4F-A2BD-64DDEA665ADF}" type="sibTrans" cxnId="{638B097A-DFC9-0746-91A0-DED937E15296}">
      <dgm:prSet/>
      <dgm:spPr/>
      <dgm:t>
        <a:bodyPr/>
        <a:lstStyle/>
        <a:p>
          <a:endParaRPr lang="en-US"/>
        </a:p>
      </dgm:t>
    </dgm:pt>
    <dgm:pt modelId="{678991DE-9684-4E44-9E47-39714DC67374}">
      <dgm:prSet phldrT="[Text]" custT="1"/>
      <dgm:spPr>
        <a:xfrm>
          <a:off x="438910" y="3483692"/>
          <a:ext cx="8125094" cy="483158"/>
        </a:xfrm>
        <a:solidFill>
          <a:srgbClr val="D9D9D9"/>
        </a:solidFill>
        <a:ln>
          <a:solidFill>
            <a:srgbClr val="406C99"/>
          </a:solidFill>
        </a:ln>
        <a:effectLst/>
      </dgm:spPr>
      <dgm:t>
        <a:bodyPr/>
        <a:lstStyle/>
        <a:p>
          <a:pPr algn="ctr"/>
          <a:r>
            <a:rPr lang="es-CO" sz="1400" dirty="0" smtClean="0">
              <a:solidFill>
                <a:srgbClr val="000000"/>
              </a:solidFill>
              <a:latin typeface="Arial"/>
              <a:ea typeface="+mn-ea"/>
              <a:cs typeface="+mn-cs"/>
            </a:rPr>
            <a:t>Director del Instituto del Ministerio Público</a:t>
          </a:r>
          <a:endParaRPr lang="en-US" sz="1400" dirty="0">
            <a:solidFill>
              <a:srgbClr val="FFFFFF"/>
            </a:solidFill>
            <a:latin typeface="Arial"/>
            <a:ea typeface="+mn-ea"/>
            <a:cs typeface="+mn-cs"/>
          </a:endParaRPr>
        </a:p>
      </dgm:t>
    </dgm:pt>
    <dgm:pt modelId="{3ABBAA0F-0FD0-DB4B-A045-5644CC127835}" type="parTrans" cxnId="{1B763F49-1E16-7049-9865-F6BA4FD4B2A3}">
      <dgm:prSet/>
      <dgm:spPr>
        <a:ln>
          <a:solidFill>
            <a:srgbClr val="406C99"/>
          </a:solidFill>
        </a:ln>
      </dgm:spPr>
      <dgm:t>
        <a:bodyPr/>
        <a:lstStyle/>
        <a:p>
          <a:endParaRPr lang="en-US"/>
        </a:p>
      </dgm:t>
    </dgm:pt>
    <dgm:pt modelId="{6C9D7DED-6585-3847-92CC-007A5ABBE00B}" type="sibTrans" cxnId="{1B763F49-1E16-7049-9865-F6BA4FD4B2A3}">
      <dgm:prSet/>
      <dgm:spPr/>
      <dgm:t>
        <a:bodyPr/>
        <a:lstStyle/>
        <a:p>
          <a:endParaRPr lang="en-US"/>
        </a:p>
      </dgm:t>
    </dgm:pt>
    <dgm:pt modelId="{50DD1A33-ECC4-4D4F-9638-D23B8CB1C7F7}">
      <dgm:prSet custT="1"/>
      <dgm:spPr>
        <a:xfrm>
          <a:off x="438910" y="1253729"/>
          <a:ext cx="8125094" cy="483158"/>
        </a:xfrm>
        <a:solidFill>
          <a:srgbClr val="A3BCFF"/>
        </a:solidFill>
        <a:ln>
          <a:solidFill>
            <a:srgbClr val="406C99"/>
          </a:solidFill>
        </a:ln>
        <a:effectLst/>
      </dgm:spPr>
      <dgm:t>
        <a:bodyPr/>
        <a:lstStyle/>
        <a:p>
          <a:pPr algn="ctr"/>
          <a:r>
            <a:rPr lang="es-CO" altLang="es-CO" sz="1600" b="1" u="sng" dirty="0" smtClean="0">
              <a:solidFill>
                <a:srgbClr val="000000"/>
              </a:solidFill>
              <a:latin typeface="Arial"/>
              <a:ea typeface="+mn-ea"/>
              <a:cs typeface="+mn-cs"/>
            </a:rPr>
            <a:t> Comité de Transparencia y del Derecho de Acceso a la Información Pública</a:t>
          </a:r>
          <a:endParaRPr lang="es-CO" sz="1600" b="1" u="sng" dirty="0">
            <a:solidFill>
              <a:srgbClr val="000000"/>
            </a:solidFill>
            <a:latin typeface="Arial"/>
            <a:ea typeface="+mn-ea"/>
            <a:cs typeface="+mn-cs"/>
          </a:endParaRPr>
        </a:p>
      </dgm:t>
    </dgm:pt>
    <dgm:pt modelId="{CA32B58A-4F89-420B-92BB-B7F4C50FB32E}" type="parTrans" cxnId="{77E16167-5688-4E1B-AFF9-696EF574AD21}">
      <dgm:prSet/>
      <dgm:spPr/>
      <dgm:t>
        <a:bodyPr/>
        <a:lstStyle/>
        <a:p>
          <a:endParaRPr lang="es-CO"/>
        </a:p>
      </dgm:t>
    </dgm:pt>
    <dgm:pt modelId="{B8BAB597-6F76-4E66-97B4-F35DCC476AEA}" type="sibTrans" cxnId="{77E16167-5688-4E1B-AFF9-696EF574AD21}">
      <dgm:prSet/>
      <dgm:spPr/>
      <dgm:t>
        <a:bodyPr/>
        <a:lstStyle/>
        <a:p>
          <a:endParaRPr lang="es-CO"/>
        </a:p>
      </dgm:t>
    </dgm:pt>
    <dgm:pt modelId="{59F7B61C-18F2-554A-8BDC-615F39CBBD77}">
      <dgm:prSet custT="1"/>
      <dgm:spPr>
        <a:solidFill>
          <a:srgbClr val="D9D9D9"/>
        </a:solidFill>
        <a:ln>
          <a:solidFill>
            <a:srgbClr val="406C99"/>
          </a:solidFill>
        </a:ln>
        <a:effectLst/>
      </dgm:spPr>
      <dgm:t>
        <a:bodyPr/>
        <a:lstStyle/>
        <a:p>
          <a:r>
            <a:rPr lang="en-US" sz="1400" dirty="0" err="1" smtClean="0">
              <a:solidFill>
                <a:schemeClr val="tx1"/>
              </a:solidFill>
            </a:rPr>
            <a:t>Secretaría</a:t>
          </a:r>
          <a:r>
            <a:rPr lang="en-US" sz="1400" dirty="0" smtClean="0">
              <a:solidFill>
                <a:schemeClr val="tx1"/>
              </a:solidFill>
            </a:rPr>
            <a:t> </a:t>
          </a:r>
          <a:r>
            <a:rPr lang="en-US" sz="1400" dirty="0" err="1" smtClean="0">
              <a:solidFill>
                <a:schemeClr val="tx1"/>
              </a:solidFill>
            </a:rPr>
            <a:t>Técnica</a:t>
          </a:r>
          <a:r>
            <a:rPr lang="en-US" sz="1400" dirty="0" smtClean="0">
              <a:solidFill>
                <a:schemeClr val="tx1"/>
              </a:solidFill>
            </a:rPr>
            <a:t>: </a:t>
          </a:r>
          <a:r>
            <a:rPr lang="en-US" sz="1400" dirty="0" err="1" smtClean="0">
              <a:solidFill>
                <a:schemeClr val="tx1"/>
              </a:solidFill>
            </a:rPr>
            <a:t>Coordinador</a:t>
          </a:r>
          <a:r>
            <a:rPr lang="en-US" sz="1400" dirty="0" smtClean="0">
              <a:solidFill>
                <a:schemeClr val="tx1"/>
              </a:solidFill>
            </a:rPr>
            <a:t> del </a:t>
          </a:r>
          <a:r>
            <a:rPr lang="en-US" sz="1400" dirty="0" err="1" smtClean="0">
              <a:solidFill>
                <a:schemeClr val="tx1"/>
              </a:solidFill>
            </a:rPr>
            <a:t>Grupo</a:t>
          </a:r>
          <a:r>
            <a:rPr lang="en-US" sz="1400" dirty="0" smtClean="0">
              <a:solidFill>
                <a:schemeClr val="tx1"/>
              </a:solidFill>
            </a:rPr>
            <a:t> </a:t>
          </a:r>
          <a:r>
            <a:rPr lang="en-US" sz="1400" dirty="0" err="1" smtClean="0">
              <a:solidFill>
                <a:schemeClr val="tx1"/>
              </a:solidFill>
            </a:rPr>
            <a:t>Transparencia</a:t>
          </a:r>
          <a:r>
            <a:rPr lang="en-US" sz="1400" dirty="0" smtClean="0">
              <a:solidFill>
                <a:schemeClr val="tx1"/>
              </a:solidFill>
            </a:rPr>
            <a:t> y del </a:t>
          </a:r>
          <a:r>
            <a:rPr lang="en-US" sz="1400" dirty="0" err="1" smtClean="0">
              <a:solidFill>
                <a:schemeClr val="tx1"/>
              </a:solidFill>
            </a:rPr>
            <a:t>Derecho</a:t>
          </a:r>
          <a:r>
            <a:rPr lang="en-US" sz="1400" dirty="0" smtClean="0">
              <a:solidFill>
                <a:schemeClr val="tx1"/>
              </a:solidFill>
            </a:rPr>
            <a:t> de </a:t>
          </a:r>
          <a:r>
            <a:rPr lang="en-US" sz="1400" dirty="0" err="1" smtClean="0">
              <a:solidFill>
                <a:schemeClr val="tx1"/>
              </a:solidFill>
            </a:rPr>
            <a:t>Acceso</a:t>
          </a:r>
          <a:r>
            <a:rPr lang="en-US" sz="1400" dirty="0" smtClean="0">
              <a:solidFill>
                <a:schemeClr val="tx1"/>
              </a:solidFill>
            </a:rPr>
            <a:t> a la </a:t>
          </a:r>
          <a:r>
            <a:rPr lang="en-US" sz="1400" dirty="0" err="1" smtClean="0">
              <a:solidFill>
                <a:schemeClr val="tx1"/>
              </a:solidFill>
            </a:rPr>
            <a:t>Información</a:t>
          </a:r>
          <a:endParaRPr lang="en-US" sz="1400" dirty="0">
            <a:solidFill>
              <a:schemeClr val="tx1"/>
            </a:solidFill>
          </a:endParaRPr>
        </a:p>
      </dgm:t>
    </dgm:pt>
    <dgm:pt modelId="{9118BFE5-6517-EA49-B729-33DE19A1382B}" type="parTrans" cxnId="{BB76079E-E8FD-6048-B7ED-56867BE07CAD}">
      <dgm:prSet/>
      <dgm:spPr/>
      <dgm:t>
        <a:bodyPr/>
        <a:lstStyle/>
        <a:p>
          <a:endParaRPr lang="en-US"/>
        </a:p>
      </dgm:t>
    </dgm:pt>
    <dgm:pt modelId="{E835DDB4-03A7-8648-8D0C-C1B10B5BB69D}" type="sibTrans" cxnId="{BB76079E-E8FD-6048-B7ED-56867BE07CAD}">
      <dgm:prSet/>
      <dgm:spPr/>
      <dgm:t>
        <a:bodyPr/>
        <a:lstStyle/>
        <a:p>
          <a:endParaRPr lang="en-US"/>
        </a:p>
      </dgm:t>
    </dgm:pt>
    <dgm:pt modelId="{151FCDCA-7B84-4EE2-893A-25D1279C32E1}" type="pres">
      <dgm:prSet presAssocID="{1AC87614-4086-104A-82EF-88089F672DD1}" presName="theList" presStyleCnt="0">
        <dgm:presLayoutVars>
          <dgm:dir/>
          <dgm:animLvl val="lvl"/>
          <dgm:resizeHandles val="exact"/>
        </dgm:presLayoutVars>
      </dgm:prSet>
      <dgm:spPr/>
      <dgm:t>
        <a:bodyPr/>
        <a:lstStyle/>
        <a:p>
          <a:endParaRPr lang="es-CO"/>
        </a:p>
      </dgm:t>
    </dgm:pt>
    <dgm:pt modelId="{5B67372D-0BF0-425D-A80A-717BFEB28D6E}" type="pres">
      <dgm:prSet presAssocID="{A54ED857-D575-A54E-B825-50B21140F1DE}" presName="compNode" presStyleCnt="0"/>
      <dgm:spPr/>
      <dgm:t>
        <a:bodyPr/>
        <a:lstStyle/>
        <a:p>
          <a:endParaRPr lang="es-CO"/>
        </a:p>
      </dgm:t>
    </dgm:pt>
    <dgm:pt modelId="{7C707158-CAB2-439B-9A9C-C594BCC08B04}" type="pres">
      <dgm:prSet presAssocID="{A54ED857-D575-A54E-B825-50B21140F1DE}" presName="aNode" presStyleLbl="bgShp" presStyleIdx="0" presStyleCnt="1" custLinFactNeighborX="0" custLinFactNeighborY="-63"/>
      <dgm:spPr>
        <a:prstGeom prst="roundRect">
          <a:avLst>
            <a:gd name="adj" fmla="val 10000"/>
          </a:avLst>
        </a:prstGeom>
      </dgm:spPr>
      <dgm:t>
        <a:bodyPr/>
        <a:lstStyle/>
        <a:p>
          <a:endParaRPr lang="es-CO"/>
        </a:p>
      </dgm:t>
    </dgm:pt>
    <dgm:pt modelId="{3773E298-5A26-4C24-9A8A-00C85CF23F82}" type="pres">
      <dgm:prSet presAssocID="{A54ED857-D575-A54E-B825-50B21140F1DE}" presName="textNode" presStyleLbl="bgShp" presStyleIdx="0" presStyleCnt="1"/>
      <dgm:spPr/>
      <dgm:t>
        <a:bodyPr/>
        <a:lstStyle/>
        <a:p>
          <a:endParaRPr lang="es-CO"/>
        </a:p>
      </dgm:t>
    </dgm:pt>
    <dgm:pt modelId="{217AE904-3B8E-40B4-BCC2-F7CFBEFD1748}" type="pres">
      <dgm:prSet presAssocID="{A54ED857-D575-A54E-B825-50B21140F1DE}" presName="compChildNode" presStyleCnt="0"/>
      <dgm:spPr/>
      <dgm:t>
        <a:bodyPr/>
        <a:lstStyle/>
        <a:p>
          <a:endParaRPr lang="es-CO"/>
        </a:p>
      </dgm:t>
    </dgm:pt>
    <dgm:pt modelId="{D95BFB9B-D69B-490D-BA57-3B29C9384FDC}" type="pres">
      <dgm:prSet presAssocID="{A54ED857-D575-A54E-B825-50B21140F1DE}" presName="theInnerList" presStyleCnt="0"/>
      <dgm:spPr/>
      <dgm:t>
        <a:bodyPr/>
        <a:lstStyle/>
        <a:p>
          <a:endParaRPr lang="es-CO"/>
        </a:p>
      </dgm:t>
    </dgm:pt>
    <dgm:pt modelId="{813DF675-0BA5-4996-B33E-11096E961403}" type="pres">
      <dgm:prSet presAssocID="{50DD1A33-ECC4-4D4F-9638-D23B8CB1C7F7}" presName="childNode" presStyleLbl="node1" presStyleIdx="0" presStyleCnt="6" custScaleX="112812">
        <dgm:presLayoutVars>
          <dgm:bulletEnabled val="1"/>
        </dgm:presLayoutVars>
      </dgm:prSet>
      <dgm:spPr>
        <a:prstGeom prst="roundRect">
          <a:avLst>
            <a:gd name="adj" fmla="val 10000"/>
          </a:avLst>
        </a:prstGeom>
      </dgm:spPr>
      <dgm:t>
        <a:bodyPr/>
        <a:lstStyle/>
        <a:p>
          <a:endParaRPr lang="es-CO"/>
        </a:p>
      </dgm:t>
    </dgm:pt>
    <dgm:pt modelId="{4B1A1D56-CE74-479F-895A-148D19015130}" type="pres">
      <dgm:prSet presAssocID="{50DD1A33-ECC4-4D4F-9638-D23B8CB1C7F7}" presName="aSpace2" presStyleCnt="0"/>
      <dgm:spPr/>
      <dgm:t>
        <a:bodyPr/>
        <a:lstStyle/>
        <a:p>
          <a:endParaRPr lang="es-CO"/>
        </a:p>
      </dgm:t>
    </dgm:pt>
    <dgm:pt modelId="{A31BAE18-C9E7-41EE-973D-EDC92C9062F4}" type="pres">
      <dgm:prSet presAssocID="{1BEB35C4-3A7E-894E-9AFF-35F1C5B1AE80}" presName="childNode" presStyleLbl="node1" presStyleIdx="1" presStyleCnt="6" custScaleX="112812">
        <dgm:presLayoutVars>
          <dgm:bulletEnabled val="1"/>
        </dgm:presLayoutVars>
      </dgm:prSet>
      <dgm:spPr>
        <a:prstGeom prst="roundRect">
          <a:avLst>
            <a:gd name="adj" fmla="val 10000"/>
          </a:avLst>
        </a:prstGeom>
      </dgm:spPr>
      <dgm:t>
        <a:bodyPr/>
        <a:lstStyle/>
        <a:p>
          <a:endParaRPr lang="es-CO"/>
        </a:p>
      </dgm:t>
    </dgm:pt>
    <dgm:pt modelId="{0137108A-6C6D-4CD1-9A40-D29CC5963E24}" type="pres">
      <dgm:prSet presAssocID="{1BEB35C4-3A7E-894E-9AFF-35F1C5B1AE80}" presName="aSpace2" presStyleCnt="0"/>
      <dgm:spPr/>
      <dgm:t>
        <a:bodyPr/>
        <a:lstStyle/>
        <a:p>
          <a:endParaRPr lang="es-CO"/>
        </a:p>
      </dgm:t>
    </dgm:pt>
    <dgm:pt modelId="{E268131A-8DBF-46D5-B8FD-D41C61C0112D}" type="pres">
      <dgm:prSet presAssocID="{1C35A196-5B21-1043-BE5F-0787A77EC729}" presName="childNode" presStyleLbl="node1" presStyleIdx="2" presStyleCnt="6" custScaleX="112812">
        <dgm:presLayoutVars>
          <dgm:bulletEnabled val="1"/>
        </dgm:presLayoutVars>
      </dgm:prSet>
      <dgm:spPr>
        <a:prstGeom prst="roundRect">
          <a:avLst>
            <a:gd name="adj" fmla="val 10000"/>
          </a:avLst>
        </a:prstGeom>
      </dgm:spPr>
      <dgm:t>
        <a:bodyPr/>
        <a:lstStyle/>
        <a:p>
          <a:endParaRPr lang="es-CO"/>
        </a:p>
      </dgm:t>
    </dgm:pt>
    <dgm:pt modelId="{228A2274-6CF0-4CD1-BE0A-A850665082DB}" type="pres">
      <dgm:prSet presAssocID="{1C35A196-5B21-1043-BE5F-0787A77EC729}" presName="aSpace2" presStyleCnt="0"/>
      <dgm:spPr/>
      <dgm:t>
        <a:bodyPr/>
        <a:lstStyle/>
        <a:p>
          <a:endParaRPr lang="es-CO"/>
        </a:p>
      </dgm:t>
    </dgm:pt>
    <dgm:pt modelId="{937874CF-831E-4046-AF6C-54B20FC0100C}" type="pres">
      <dgm:prSet presAssocID="{F89D82BE-242E-3A41-96AF-C79E0A3EB0B2}" presName="childNode" presStyleLbl="node1" presStyleIdx="3" presStyleCnt="6" custScaleX="112812">
        <dgm:presLayoutVars>
          <dgm:bulletEnabled val="1"/>
        </dgm:presLayoutVars>
      </dgm:prSet>
      <dgm:spPr>
        <a:prstGeom prst="roundRect">
          <a:avLst>
            <a:gd name="adj" fmla="val 10000"/>
          </a:avLst>
        </a:prstGeom>
      </dgm:spPr>
      <dgm:t>
        <a:bodyPr/>
        <a:lstStyle/>
        <a:p>
          <a:endParaRPr lang="es-CO"/>
        </a:p>
      </dgm:t>
    </dgm:pt>
    <dgm:pt modelId="{ED58D4B0-E242-492E-AB88-F46FF435C4E5}" type="pres">
      <dgm:prSet presAssocID="{F89D82BE-242E-3A41-96AF-C79E0A3EB0B2}" presName="aSpace2" presStyleCnt="0"/>
      <dgm:spPr/>
      <dgm:t>
        <a:bodyPr/>
        <a:lstStyle/>
        <a:p>
          <a:endParaRPr lang="es-CO"/>
        </a:p>
      </dgm:t>
    </dgm:pt>
    <dgm:pt modelId="{E0322BCD-FE67-4F46-A532-656D5ACF19D9}" type="pres">
      <dgm:prSet presAssocID="{678991DE-9684-4E44-9E47-39714DC67374}" presName="childNode" presStyleLbl="node1" presStyleIdx="4" presStyleCnt="6" custScaleX="112812">
        <dgm:presLayoutVars>
          <dgm:bulletEnabled val="1"/>
        </dgm:presLayoutVars>
      </dgm:prSet>
      <dgm:spPr>
        <a:prstGeom prst="roundRect">
          <a:avLst>
            <a:gd name="adj" fmla="val 10000"/>
          </a:avLst>
        </a:prstGeom>
      </dgm:spPr>
      <dgm:t>
        <a:bodyPr/>
        <a:lstStyle/>
        <a:p>
          <a:endParaRPr lang="es-CO"/>
        </a:p>
      </dgm:t>
    </dgm:pt>
    <dgm:pt modelId="{9FBCAC4B-FFBC-AB4D-8EA0-8733567C2D7C}" type="pres">
      <dgm:prSet presAssocID="{678991DE-9684-4E44-9E47-39714DC67374}" presName="aSpace2" presStyleCnt="0"/>
      <dgm:spPr/>
    </dgm:pt>
    <dgm:pt modelId="{B791B04B-8CDF-5845-96E1-5579DD8208A9}" type="pres">
      <dgm:prSet presAssocID="{59F7B61C-18F2-554A-8BDC-615F39CBBD77}" presName="childNode" presStyleLbl="node1" presStyleIdx="5" presStyleCnt="6" custScaleX="112647">
        <dgm:presLayoutVars>
          <dgm:bulletEnabled val="1"/>
        </dgm:presLayoutVars>
      </dgm:prSet>
      <dgm:spPr/>
      <dgm:t>
        <a:bodyPr/>
        <a:lstStyle/>
        <a:p>
          <a:endParaRPr lang="en-US"/>
        </a:p>
      </dgm:t>
    </dgm:pt>
  </dgm:ptLst>
  <dgm:cxnLst>
    <dgm:cxn modelId="{9792283E-277C-B442-90B3-0B7736474364}" type="presOf" srcId="{678991DE-9684-4E44-9E47-39714DC67374}" destId="{E0322BCD-FE67-4F46-A532-656D5ACF19D9}" srcOrd="0" destOrd="0" presId="urn:microsoft.com/office/officeart/2005/8/layout/lProcess2"/>
    <dgm:cxn modelId="{3FDC7578-E6AB-4242-9D51-49DCE9B04390}" type="presOf" srcId="{1C35A196-5B21-1043-BE5F-0787A77EC729}" destId="{E268131A-8DBF-46D5-B8FD-D41C61C0112D}" srcOrd="0" destOrd="0" presId="urn:microsoft.com/office/officeart/2005/8/layout/lProcess2"/>
    <dgm:cxn modelId="{5E891BDD-E88E-0A4B-B294-FB9995D86B42}" type="presOf" srcId="{50DD1A33-ECC4-4D4F-9638-D23B8CB1C7F7}" destId="{813DF675-0BA5-4996-B33E-11096E961403}" srcOrd="0" destOrd="0" presId="urn:microsoft.com/office/officeart/2005/8/layout/lProcess2"/>
    <dgm:cxn modelId="{85ACE679-A6D7-2442-BBED-787C65E7EF73}" type="presOf" srcId="{F89D82BE-242E-3A41-96AF-C79E0A3EB0B2}" destId="{937874CF-831E-4046-AF6C-54B20FC0100C}" srcOrd="0" destOrd="0" presId="urn:microsoft.com/office/officeart/2005/8/layout/lProcess2"/>
    <dgm:cxn modelId="{2EDEE3A6-CEEE-A24E-80FA-C469D905251C}" type="presOf" srcId="{A54ED857-D575-A54E-B825-50B21140F1DE}" destId="{3773E298-5A26-4C24-9A8A-00C85CF23F82}" srcOrd="1" destOrd="0" presId="urn:microsoft.com/office/officeart/2005/8/layout/lProcess2"/>
    <dgm:cxn modelId="{F1494E05-AB62-F14D-BEEA-9B961F2C985E}" type="presOf" srcId="{59F7B61C-18F2-554A-8BDC-615F39CBBD77}" destId="{B791B04B-8CDF-5845-96E1-5579DD8208A9}" srcOrd="0" destOrd="0" presId="urn:microsoft.com/office/officeart/2005/8/layout/lProcess2"/>
    <dgm:cxn modelId="{BB76079E-E8FD-6048-B7ED-56867BE07CAD}" srcId="{A54ED857-D575-A54E-B825-50B21140F1DE}" destId="{59F7B61C-18F2-554A-8BDC-615F39CBBD77}" srcOrd="5" destOrd="0" parTransId="{9118BFE5-6517-EA49-B729-33DE19A1382B}" sibTransId="{E835DDB4-03A7-8648-8D0C-C1B10B5BB69D}"/>
    <dgm:cxn modelId="{3D1EA34A-1DC1-684C-AC1C-35F963159A05}" type="presOf" srcId="{1AC87614-4086-104A-82EF-88089F672DD1}" destId="{151FCDCA-7B84-4EE2-893A-25D1279C32E1}" srcOrd="0" destOrd="0" presId="urn:microsoft.com/office/officeart/2005/8/layout/lProcess2"/>
    <dgm:cxn modelId="{77E16167-5688-4E1B-AFF9-696EF574AD21}" srcId="{A54ED857-D575-A54E-B825-50B21140F1DE}" destId="{50DD1A33-ECC4-4D4F-9638-D23B8CB1C7F7}" srcOrd="0" destOrd="0" parTransId="{CA32B58A-4F89-420B-92BB-B7F4C50FB32E}" sibTransId="{B8BAB597-6F76-4E66-97B4-F35DCC476AEA}"/>
    <dgm:cxn modelId="{1B763F49-1E16-7049-9865-F6BA4FD4B2A3}" srcId="{A54ED857-D575-A54E-B825-50B21140F1DE}" destId="{678991DE-9684-4E44-9E47-39714DC67374}" srcOrd="4" destOrd="0" parTransId="{3ABBAA0F-0FD0-DB4B-A045-5644CC127835}" sibTransId="{6C9D7DED-6585-3847-92CC-007A5ABBE00B}"/>
    <dgm:cxn modelId="{2F7B3745-6E06-AE46-B667-ABFE69DBE645}" type="presOf" srcId="{1BEB35C4-3A7E-894E-9AFF-35F1C5B1AE80}" destId="{A31BAE18-C9E7-41EE-973D-EDC92C9062F4}" srcOrd="0" destOrd="0" presId="urn:microsoft.com/office/officeart/2005/8/layout/lProcess2"/>
    <dgm:cxn modelId="{44D15B5F-7C4F-2C44-8F12-05D4A253C079}" srcId="{A54ED857-D575-A54E-B825-50B21140F1DE}" destId="{1BEB35C4-3A7E-894E-9AFF-35F1C5B1AE80}" srcOrd="1" destOrd="0" parTransId="{E6A5BAC6-68CC-F94E-81E1-3D024DC91AF1}" sibTransId="{C5AE501D-D5D3-C647-9C79-8BF50C1420F3}"/>
    <dgm:cxn modelId="{ABA2C926-930A-614B-B777-C7250B7D8FBE}" srcId="{1AC87614-4086-104A-82EF-88089F672DD1}" destId="{A54ED857-D575-A54E-B825-50B21140F1DE}" srcOrd="0" destOrd="0" parTransId="{67CCE8C0-2D6B-0845-817A-6C8F73932B41}" sibTransId="{FA36A955-3708-5B42-96BA-49A241BD3593}"/>
    <dgm:cxn modelId="{335B8605-82E3-8448-91D0-67337B9BDFB5}" type="presOf" srcId="{A54ED857-D575-A54E-B825-50B21140F1DE}" destId="{7C707158-CAB2-439B-9A9C-C594BCC08B04}" srcOrd="0" destOrd="0" presId="urn:microsoft.com/office/officeart/2005/8/layout/lProcess2"/>
    <dgm:cxn modelId="{638B097A-DFC9-0746-91A0-DED937E15296}" srcId="{A54ED857-D575-A54E-B825-50B21140F1DE}" destId="{F89D82BE-242E-3A41-96AF-C79E0A3EB0B2}" srcOrd="3" destOrd="0" parTransId="{F4DB3AED-B7C6-6843-B366-D6D2C06D02CA}" sibTransId="{A5F12057-7B25-5B4F-A2BD-64DDEA665ADF}"/>
    <dgm:cxn modelId="{03A94B63-3251-D243-A3AF-E6A285AD7A09}" srcId="{A54ED857-D575-A54E-B825-50B21140F1DE}" destId="{1C35A196-5B21-1043-BE5F-0787A77EC729}" srcOrd="2" destOrd="0" parTransId="{BA76E080-46EA-AC4A-89C7-271A331FA5B9}" sibTransId="{07298297-52A6-3D4D-9DE9-8EBF76E16CB0}"/>
    <dgm:cxn modelId="{BE50B6C3-C300-FF49-BE60-D73A1456275B}" type="presParOf" srcId="{151FCDCA-7B84-4EE2-893A-25D1279C32E1}" destId="{5B67372D-0BF0-425D-A80A-717BFEB28D6E}" srcOrd="0" destOrd="0" presId="urn:microsoft.com/office/officeart/2005/8/layout/lProcess2"/>
    <dgm:cxn modelId="{E957C06C-E3FD-2F4E-9F5B-F580B44BF9B8}" type="presParOf" srcId="{5B67372D-0BF0-425D-A80A-717BFEB28D6E}" destId="{7C707158-CAB2-439B-9A9C-C594BCC08B04}" srcOrd="0" destOrd="0" presId="urn:microsoft.com/office/officeart/2005/8/layout/lProcess2"/>
    <dgm:cxn modelId="{D86E82F4-0021-914A-A444-1317FB4A6A7B}" type="presParOf" srcId="{5B67372D-0BF0-425D-A80A-717BFEB28D6E}" destId="{3773E298-5A26-4C24-9A8A-00C85CF23F82}" srcOrd="1" destOrd="0" presId="urn:microsoft.com/office/officeart/2005/8/layout/lProcess2"/>
    <dgm:cxn modelId="{A904D48E-8742-324E-A5E6-12E4E7E85BB3}" type="presParOf" srcId="{5B67372D-0BF0-425D-A80A-717BFEB28D6E}" destId="{217AE904-3B8E-40B4-BCC2-F7CFBEFD1748}" srcOrd="2" destOrd="0" presId="urn:microsoft.com/office/officeart/2005/8/layout/lProcess2"/>
    <dgm:cxn modelId="{043E3656-9B22-E145-9EE7-273A96BA1200}" type="presParOf" srcId="{217AE904-3B8E-40B4-BCC2-F7CFBEFD1748}" destId="{D95BFB9B-D69B-490D-BA57-3B29C9384FDC}" srcOrd="0" destOrd="0" presId="urn:microsoft.com/office/officeart/2005/8/layout/lProcess2"/>
    <dgm:cxn modelId="{DA34DE93-DCD5-1D42-9163-4B06D4BB8851}" type="presParOf" srcId="{D95BFB9B-D69B-490D-BA57-3B29C9384FDC}" destId="{813DF675-0BA5-4996-B33E-11096E961403}" srcOrd="0" destOrd="0" presId="urn:microsoft.com/office/officeart/2005/8/layout/lProcess2"/>
    <dgm:cxn modelId="{710FEBF7-A0B0-0846-8F58-35851375F649}" type="presParOf" srcId="{D95BFB9B-D69B-490D-BA57-3B29C9384FDC}" destId="{4B1A1D56-CE74-479F-895A-148D19015130}" srcOrd="1" destOrd="0" presId="urn:microsoft.com/office/officeart/2005/8/layout/lProcess2"/>
    <dgm:cxn modelId="{991E2D1A-2B9A-004A-BBFD-4385D7263F54}" type="presParOf" srcId="{D95BFB9B-D69B-490D-BA57-3B29C9384FDC}" destId="{A31BAE18-C9E7-41EE-973D-EDC92C9062F4}" srcOrd="2" destOrd="0" presId="urn:microsoft.com/office/officeart/2005/8/layout/lProcess2"/>
    <dgm:cxn modelId="{DA5047B6-D13E-8E4E-94F2-B2DD5C729C1B}" type="presParOf" srcId="{D95BFB9B-D69B-490D-BA57-3B29C9384FDC}" destId="{0137108A-6C6D-4CD1-9A40-D29CC5963E24}" srcOrd="3" destOrd="0" presId="urn:microsoft.com/office/officeart/2005/8/layout/lProcess2"/>
    <dgm:cxn modelId="{D52356E9-EB7F-A542-BDB5-857E504AA73D}" type="presParOf" srcId="{D95BFB9B-D69B-490D-BA57-3B29C9384FDC}" destId="{E268131A-8DBF-46D5-B8FD-D41C61C0112D}" srcOrd="4" destOrd="0" presId="urn:microsoft.com/office/officeart/2005/8/layout/lProcess2"/>
    <dgm:cxn modelId="{44572F68-C4FC-7348-9ADD-907344980710}" type="presParOf" srcId="{D95BFB9B-D69B-490D-BA57-3B29C9384FDC}" destId="{228A2274-6CF0-4CD1-BE0A-A850665082DB}" srcOrd="5" destOrd="0" presId="urn:microsoft.com/office/officeart/2005/8/layout/lProcess2"/>
    <dgm:cxn modelId="{F7289E46-6F6B-8048-A837-DCB11ABF877B}" type="presParOf" srcId="{D95BFB9B-D69B-490D-BA57-3B29C9384FDC}" destId="{937874CF-831E-4046-AF6C-54B20FC0100C}" srcOrd="6" destOrd="0" presId="urn:microsoft.com/office/officeart/2005/8/layout/lProcess2"/>
    <dgm:cxn modelId="{EB4D4163-8CBB-EC4A-BABA-7F34273836F7}" type="presParOf" srcId="{D95BFB9B-D69B-490D-BA57-3B29C9384FDC}" destId="{ED58D4B0-E242-492E-AB88-F46FF435C4E5}" srcOrd="7" destOrd="0" presId="urn:microsoft.com/office/officeart/2005/8/layout/lProcess2"/>
    <dgm:cxn modelId="{9B2E943B-BAE9-AD48-9450-503A59E599D1}" type="presParOf" srcId="{D95BFB9B-D69B-490D-BA57-3B29C9384FDC}" destId="{E0322BCD-FE67-4F46-A532-656D5ACF19D9}" srcOrd="8" destOrd="0" presId="urn:microsoft.com/office/officeart/2005/8/layout/lProcess2"/>
    <dgm:cxn modelId="{FC200AE4-BFED-C344-8A5B-5D2A1C1587E9}" type="presParOf" srcId="{D95BFB9B-D69B-490D-BA57-3B29C9384FDC}" destId="{9FBCAC4B-FFBC-AB4D-8EA0-8733567C2D7C}" srcOrd="9" destOrd="0" presId="urn:microsoft.com/office/officeart/2005/8/layout/lProcess2"/>
    <dgm:cxn modelId="{6F032CE5-118A-B847-803C-C37FD46FD6D7}" type="presParOf" srcId="{D95BFB9B-D69B-490D-BA57-3B29C9384FDC}" destId="{B791B04B-8CDF-5845-96E1-5579DD8208A9}" srcOrd="10"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smtClean="0">
                <a:latin typeface="Arial" charset="0"/>
                <a:ea typeface="ＭＳ Ｐゴシック" charset="0"/>
              </a:defRPr>
            </a:lvl1pPr>
          </a:lstStyle>
          <a:p>
            <a:pPr>
              <a:defRPr/>
            </a:pPr>
            <a:endParaRPr lang="en-US"/>
          </a:p>
        </p:txBody>
      </p:sp>
      <p:sp>
        <p:nvSpPr>
          <p:cNvPr id="3" name="Date Placeholder 2"/>
          <p:cNvSpPr>
            <a:spLocks noGrp="1"/>
          </p:cNvSpPr>
          <p:nvPr>
            <p:ph type="dt" idx="1"/>
          </p:nvPr>
        </p:nvSpPr>
        <p:spPr>
          <a:xfrm>
            <a:off x="3970938" y="0"/>
            <a:ext cx="3037840" cy="464820"/>
          </a:xfrm>
          <a:prstGeom prst="rect">
            <a:avLst/>
          </a:prstGeom>
        </p:spPr>
        <p:txBody>
          <a:bodyPr vert="horz" wrap="square" lIns="93177" tIns="46589" rIns="93177" bIns="46589" numCol="1" anchor="t" anchorCtr="0" compatLnSpc="1">
            <a:prstTxWarp prst="textNoShape">
              <a:avLst/>
            </a:prstTxWarp>
          </a:bodyPr>
          <a:lstStyle>
            <a:lvl1pPr algn="r">
              <a:defRPr sz="1200"/>
            </a:lvl1pPr>
          </a:lstStyle>
          <a:p>
            <a:fld id="{3CEED217-B2EE-4066-BBE2-5F14E3F3CB5C}" type="datetimeFigureOut">
              <a:rPr lang="en-US" altLang="es-CO"/>
              <a:pPr/>
              <a:t>3/26/2015</a:t>
            </a:fld>
            <a:endParaRPr lang="en-US" altLang="es-CO"/>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smtClean="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s-ES_tradnl" noProof="0" smtClean="0"/>
              <a:t>Click to edit Master text styles</a:t>
            </a:r>
          </a:p>
          <a:p>
            <a:pPr lvl="1"/>
            <a:r>
              <a:rPr lang="es-ES_tradnl" noProof="0" smtClean="0"/>
              <a:t>Second level</a:t>
            </a:r>
          </a:p>
          <a:p>
            <a:pPr lvl="2"/>
            <a:r>
              <a:rPr lang="es-ES_tradnl" noProof="0" smtClean="0"/>
              <a:t>Third level</a:t>
            </a:r>
          </a:p>
          <a:p>
            <a:pPr lvl="3"/>
            <a:r>
              <a:rPr lang="es-ES_tradnl" noProof="0" smtClean="0"/>
              <a:t>Fourth level</a:t>
            </a:r>
          </a:p>
          <a:p>
            <a:pPr lvl="4"/>
            <a:r>
              <a:rPr lang="es-ES_tradnl" noProof="0" smtClean="0"/>
              <a:t>Fifth level</a:t>
            </a:r>
            <a:endParaRPr lang="en-US" noProof="0" smtClean="0"/>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smtClean="0">
                <a:latin typeface="Arial" charset="0"/>
                <a:ea typeface="ＭＳ Ｐゴシック" charset="0"/>
              </a:defRPr>
            </a:lvl1pPr>
          </a:lstStyle>
          <a:p>
            <a:pPr>
              <a:defRPr/>
            </a:pPr>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wrap="square" lIns="93177" tIns="46589" rIns="93177" bIns="46589" numCol="1" anchor="b" anchorCtr="0" compatLnSpc="1">
            <a:prstTxWarp prst="textNoShape">
              <a:avLst/>
            </a:prstTxWarp>
          </a:bodyPr>
          <a:lstStyle>
            <a:lvl1pPr algn="r">
              <a:defRPr sz="1200"/>
            </a:lvl1pPr>
          </a:lstStyle>
          <a:p>
            <a:fld id="{AB34F858-EF32-4934-881C-4DFEA1671918}" type="slidenum">
              <a:rPr lang="en-US" altLang="es-CO"/>
              <a:pPr/>
              <a:t>‹Nº›</a:t>
            </a:fld>
            <a:endParaRPr lang="en-US" altLang="es-CO"/>
          </a:p>
        </p:txBody>
      </p:sp>
    </p:spTree>
    <p:extLst>
      <p:ext uri="{BB962C8B-B14F-4D97-AF65-F5344CB8AC3E}">
        <p14:creationId xmlns:p14="http://schemas.microsoft.com/office/powerpoint/2010/main" val="1103222878"/>
      </p:ext>
    </p:extLst>
  </p:cSld>
  <p:clrMap bg1="lt1" tx1="dk1" bg2="lt2" tx2="dk2" accent1="accent1" accent2="accent2" accent3="accent3" accent4="accent4" accent5="accent5" accent6="accent6" hlink="hlink" folHlink="folHlink"/>
  <p:notesStyle>
    <a:lvl1pPr algn="l" defTabSz="457200" rtl="0" fontAlgn="base">
      <a:spcBef>
        <a:spcPct val="30000"/>
      </a:spcBef>
      <a:spcAft>
        <a:spcPct val="0"/>
      </a:spcAft>
      <a:defRPr sz="1200" kern="1200">
        <a:solidFill>
          <a:schemeClr val="tx1"/>
        </a:solidFill>
        <a:latin typeface="+mn-lt"/>
        <a:ea typeface="ＭＳ Ｐゴシック" pitchFamily="34" charset="-128"/>
        <a:cs typeface="+mn-cs"/>
      </a:defRPr>
    </a:lvl1pPr>
    <a:lvl2pPr marL="457200" algn="l" defTabSz="457200" rtl="0" fontAlgn="base">
      <a:spcBef>
        <a:spcPct val="30000"/>
      </a:spcBef>
      <a:spcAft>
        <a:spcPct val="0"/>
      </a:spcAft>
      <a:defRPr sz="1200" kern="1200">
        <a:solidFill>
          <a:schemeClr val="tx1"/>
        </a:solidFill>
        <a:latin typeface="+mn-lt"/>
        <a:ea typeface="ＭＳ Ｐゴシック" pitchFamily="34" charset="-128"/>
        <a:cs typeface="+mn-cs"/>
      </a:defRPr>
    </a:lvl2pPr>
    <a:lvl3pPr marL="914400" algn="l" defTabSz="457200" rtl="0" fontAlgn="base">
      <a:spcBef>
        <a:spcPct val="30000"/>
      </a:spcBef>
      <a:spcAft>
        <a:spcPct val="0"/>
      </a:spcAft>
      <a:defRPr sz="1200" kern="1200">
        <a:solidFill>
          <a:schemeClr val="tx1"/>
        </a:solidFill>
        <a:latin typeface="+mn-lt"/>
        <a:ea typeface="ＭＳ Ｐゴシック" pitchFamily="34" charset="-128"/>
        <a:cs typeface="+mn-cs"/>
      </a:defRPr>
    </a:lvl3pPr>
    <a:lvl4pPr marL="1371600" algn="l" defTabSz="457200" rtl="0" fontAlgn="base">
      <a:spcBef>
        <a:spcPct val="30000"/>
      </a:spcBef>
      <a:spcAft>
        <a:spcPct val="0"/>
      </a:spcAft>
      <a:defRPr sz="1200" kern="1200">
        <a:solidFill>
          <a:schemeClr val="tx1"/>
        </a:solidFill>
        <a:latin typeface="+mn-lt"/>
        <a:ea typeface="ＭＳ Ｐゴシック" pitchFamily="34" charset="-128"/>
        <a:cs typeface="+mn-cs"/>
      </a:defRPr>
    </a:lvl4pPr>
    <a:lvl5pPr marL="1828800" algn="l" defTabSz="457200" rtl="0" fontAlgn="base">
      <a:spcBef>
        <a:spcPct val="30000"/>
      </a:spcBef>
      <a:spcAft>
        <a:spcPct val="0"/>
      </a:spcAft>
      <a:defRPr sz="1200" kern="1200">
        <a:solidFill>
          <a:schemeClr val="tx1"/>
        </a:solidFill>
        <a:latin typeface="+mn-lt"/>
        <a:ea typeface="ＭＳ Ｐゴシック"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s-CO" smtClean="0"/>
          </a:p>
        </p:txBody>
      </p:sp>
      <p:sp>
        <p:nvSpPr>
          <p:cNvPr id="2867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57066" indent="-291179">
              <a:defRPr sz="2400">
                <a:solidFill>
                  <a:schemeClr val="tx1"/>
                </a:solidFill>
                <a:latin typeface="Arial" pitchFamily="34" charset="0"/>
                <a:ea typeface="ＭＳ Ｐゴシック" pitchFamily="34" charset="-128"/>
              </a:defRPr>
            </a:lvl2pPr>
            <a:lvl3pPr marL="1164717" indent="-232943">
              <a:defRPr sz="2400">
                <a:solidFill>
                  <a:schemeClr val="tx1"/>
                </a:solidFill>
                <a:latin typeface="Arial" pitchFamily="34" charset="0"/>
                <a:ea typeface="ＭＳ Ｐゴシック" pitchFamily="34" charset="-128"/>
              </a:defRPr>
            </a:lvl3pPr>
            <a:lvl4pPr marL="1630604" indent="-232943">
              <a:defRPr sz="2400">
                <a:solidFill>
                  <a:schemeClr val="tx1"/>
                </a:solidFill>
                <a:latin typeface="Arial" pitchFamily="34" charset="0"/>
                <a:ea typeface="ＭＳ Ｐゴシック" pitchFamily="34" charset="-128"/>
              </a:defRPr>
            </a:lvl4pPr>
            <a:lvl5pPr marL="2096491" indent="-232943">
              <a:defRPr sz="2400">
                <a:solidFill>
                  <a:schemeClr val="tx1"/>
                </a:solidFill>
                <a:latin typeface="Arial" pitchFamily="34" charset="0"/>
                <a:ea typeface="ＭＳ Ｐゴシック" pitchFamily="34" charset="-128"/>
              </a:defRPr>
            </a:lvl5pPr>
            <a:lvl6pPr marL="2562377" indent="-232943"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3028264" indent="-232943"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94151" indent="-232943"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960038" indent="-232943"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82002D96-F810-4FB4-BD21-B093C3B35A89}" type="slidenum">
              <a:rPr lang="en-US" altLang="es-CO" sz="1200"/>
              <a:pPr/>
              <a:t>30</a:t>
            </a:fld>
            <a:endParaRPr lang="en-US" altLang="es-CO" sz="1200"/>
          </a:p>
        </p:txBody>
      </p:sp>
    </p:spTree>
    <p:extLst>
      <p:ext uri="{BB962C8B-B14F-4D97-AF65-F5344CB8AC3E}">
        <p14:creationId xmlns:p14="http://schemas.microsoft.com/office/powerpoint/2010/main" val="17002336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6000"/>
            </a:lvl1pPr>
          </a:lstStyle>
          <a:p>
            <a:r>
              <a:rPr lang="es-ES" smtClean="0"/>
              <a:t>Haga clic para modificar el estilo de título del patrón</a:t>
            </a:r>
            <a:endParaRPr lang="es-CO"/>
          </a:p>
        </p:txBody>
      </p:sp>
      <p:sp>
        <p:nvSpPr>
          <p:cNvPr id="3" name="Subtítu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CO"/>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fld id="{E60A642C-70CE-41CC-B0F2-0FA35D6A4D67}" type="slidenum">
              <a:rPr lang="es-ES" altLang="es-CO"/>
              <a:pPr/>
              <a:t>‹Nº›</a:t>
            </a:fld>
            <a:endParaRPr lang="es-ES" altLang="es-CO"/>
          </a:p>
        </p:txBody>
      </p:sp>
    </p:spTree>
    <p:extLst>
      <p:ext uri="{BB962C8B-B14F-4D97-AF65-F5344CB8AC3E}">
        <p14:creationId xmlns:p14="http://schemas.microsoft.com/office/powerpoint/2010/main" val="2120548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fld id="{25D135D2-C754-4A88-AE1D-709D0A7F95E0}" type="slidenum">
              <a:rPr lang="es-ES" altLang="es-CO"/>
              <a:pPr/>
              <a:t>‹Nº›</a:t>
            </a:fld>
            <a:endParaRPr lang="es-ES" altLang="es-CO"/>
          </a:p>
        </p:txBody>
      </p:sp>
    </p:spTree>
    <p:extLst>
      <p:ext uri="{BB962C8B-B14F-4D97-AF65-F5344CB8AC3E}">
        <p14:creationId xmlns:p14="http://schemas.microsoft.com/office/powerpoint/2010/main" val="42607574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O"/>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fld id="{4B2C9118-9105-4272-A1A5-F97D42D38BDD}" type="slidenum">
              <a:rPr lang="es-ES" altLang="es-CO"/>
              <a:pPr/>
              <a:t>‹Nº›</a:t>
            </a:fld>
            <a:endParaRPr lang="es-ES" altLang="es-CO"/>
          </a:p>
        </p:txBody>
      </p:sp>
    </p:spTree>
    <p:extLst>
      <p:ext uri="{BB962C8B-B14F-4D97-AF65-F5344CB8AC3E}">
        <p14:creationId xmlns:p14="http://schemas.microsoft.com/office/powerpoint/2010/main" val="6992752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fld id="{E5C7DF5D-9C8B-469F-BD61-F60677E52D13}" type="slidenum">
              <a:rPr lang="es-ES" altLang="es-CO"/>
              <a:pPr/>
              <a:t>‹Nº›</a:t>
            </a:fld>
            <a:endParaRPr lang="es-ES" altLang="es-CO"/>
          </a:p>
        </p:txBody>
      </p:sp>
    </p:spTree>
    <p:extLst>
      <p:ext uri="{BB962C8B-B14F-4D97-AF65-F5344CB8AC3E}">
        <p14:creationId xmlns:p14="http://schemas.microsoft.com/office/powerpoint/2010/main" val="889963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8"/>
            <a:ext cx="7886700" cy="2852737"/>
          </a:xfrm>
        </p:spPr>
        <p:txBody>
          <a:bodyPr anchor="b"/>
          <a:lstStyle>
            <a:lvl1pPr>
              <a:defRPr sz="6000"/>
            </a:lvl1p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fld id="{3D047740-C139-4D92-BDA3-8D0202AC0741}" type="slidenum">
              <a:rPr lang="es-ES" altLang="es-CO"/>
              <a:pPr/>
              <a:t>‹Nº›</a:t>
            </a:fld>
            <a:endParaRPr lang="es-ES" altLang="es-CO"/>
          </a:p>
        </p:txBody>
      </p:sp>
    </p:spTree>
    <p:extLst>
      <p:ext uri="{BB962C8B-B14F-4D97-AF65-F5344CB8AC3E}">
        <p14:creationId xmlns:p14="http://schemas.microsoft.com/office/powerpoint/2010/main" val="34571655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contenido 2"/>
          <p:cNvSpPr>
            <a:spLocks noGrp="1"/>
          </p:cNvSpPr>
          <p:nvPr>
            <p:ph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contenido 3"/>
          <p:cNvSpPr>
            <a:spLocks noGrp="1"/>
          </p:cNvSpPr>
          <p:nvPr>
            <p:ph sz="half" idx="2"/>
          </p:nvPr>
        </p:nvSpPr>
        <p:spPr>
          <a:xfrm>
            <a:off x="4648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fld id="{A8EB9E3A-9542-40FD-AC83-5FCCADFAB6F3}" type="slidenum">
              <a:rPr lang="es-ES" altLang="es-CO"/>
              <a:pPr/>
              <a:t>‹Nº›</a:t>
            </a:fld>
            <a:endParaRPr lang="es-ES" altLang="es-CO"/>
          </a:p>
        </p:txBody>
      </p:sp>
    </p:spTree>
    <p:extLst>
      <p:ext uri="{BB962C8B-B14F-4D97-AF65-F5344CB8AC3E}">
        <p14:creationId xmlns:p14="http://schemas.microsoft.com/office/powerpoint/2010/main" val="26341519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30238" y="365125"/>
            <a:ext cx="7886700" cy="1325563"/>
          </a:xfrm>
        </p:spPr>
        <p:txBody>
          <a:body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630238" y="2505075"/>
            <a:ext cx="386873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Marcador de tex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4629150" y="2505075"/>
            <a:ext cx="38877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Rectangle 4"/>
          <p:cNvSpPr>
            <a:spLocks noGrp="1" noChangeArrowheads="1"/>
          </p:cNvSpPr>
          <p:nvPr>
            <p:ph type="dt" sz="half" idx="10"/>
          </p:nvPr>
        </p:nvSpPr>
        <p:spPr>
          <a:ln/>
        </p:spPr>
        <p:txBody>
          <a:bodyPr/>
          <a:lstStyle>
            <a:lvl1pPr>
              <a:defRPr/>
            </a:lvl1pPr>
          </a:lstStyle>
          <a:p>
            <a:pPr>
              <a:defRPr/>
            </a:pPr>
            <a:endParaRPr lang="es-ES"/>
          </a:p>
        </p:txBody>
      </p:sp>
      <p:sp>
        <p:nvSpPr>
          <p:cNvPr id="8" name="Rectangle 5"/>
          <p:cNvSpPr>
            <a:spLocks noGrp="1" noChangeArrowheads="1"/>
          </p:cNvSpPr>
          <p:nvPr>
            <p:ph type="ftr" sz="quarter" idx="11"/>
          </p:nvPr>
        </p:nvSpPr>
        <p:spPr>
          <a:ln/>
        </p:spPr>
        <p:txBody>
          <a:bodyPr/>
          <a:lstStyle>
            <a:lvl1pPr>
              <a:defRPr/>
            </a:lvl1pPr>
          </a:lstStyle>
          <a:p>
            <a:pPr>
              <a:defRPr/>
            </a:pPr>
            <a:endParaRPr lang="es-ES"/>
          </a:p>
        </p:txBody>
      </p:sp>
      <p:sp>
        <p:nvSpPr>
          <p:cNvPr id="9" name="Rectangle 6"/>
          <p:cNvSpPr>
            <a:spLocks noGrp="1" noChangeArrowheads="1"/>
          </p:cNvSpPr>
          <p:nvPr>
            <p:ph type="sldNum" sz="quarter" idx="12"/>
          </p:nvPr>
        </p:nvSpPr>
        <p:spPr>
          <a:ln/>
        </p:spPr>
        <p:txBody>
          <a:bodyPr/>
          <a:lstStyle>
            <a:lvl1pPr>
              <a:defRPr/>
            </a:lvl1pPr>
          </a:lstStyle>
          <a:p>
            <a:fld id="{5C3141AF-09E2-4212-835B-C2CBB66E861E}" type="slidenum">
              <a:rPr lang="es-ES" altLang="es-CO"/>
              <a:pPr/>
              <a:t>‹Nº›</a:t>
            </a:fld>
            <a:endParaRPr lang="es-ES" altLang="es-CO"/>
          </a:p>
        </p:txBody>
      </p:sp>
    </p:spTree>
    <p:extLst>
      <p:ext uri="{BB962C8B-B14F-4D97-AF65-F5344CB8AC3E}">
        <p14:creationId xmlns:p14="http://schemas.microsoft.com/office/powerpoint/2010/main" val="16667363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Rectangle 4"/>
          <p:cNvSpPr>
            <a:spLocks noGrp="1" noChangeArrowheads="1"/>
          </p:cNvSpPr>
          <p:nvPr>
            <p:ph type="dt" sz="half" idx="10"/>
          </p:nvPr>
        </p:nvSpPr>
        <p:spPr>
          <a:ln/>
        </p:spPr>
        <p:txBody>
          <a:bodyPr/>
          <a:lstStyle>
            <a:lvl1pPr>
              <a:defRPr/>
            </a:lvl1pPr>
          </a:lstStyle>
          <a:p>
            <a:pPr>
              <a:defRPr/>
            </a:pPr>
            <a:endParaRPr 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fld id="{DE2F4482-15EC-4BD4-BBD6-6E73CFA04725}" type="slidenum">
              <a:rPr lang="es-ES" altLang="es-CO"/>
              <a:pPr/>
              <a:t>‹Nº›</a:t>
            </a:fld>
            <a:endParaRPr lang="es-ES" altLang="es-CO"/>
          </a:p>
        </p:txBody>
      </p:sp>
    </p:spTree>
    <p:extLst>
      <p:ext uri="{BB962C8B-B14F-4D97-AF65-F5344CB8AC3E}">
        <p14:creationId xmlns:p14="http://schemas.microsoft.com/office/powerpoint/2010/main" val="14444621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p>
        </p:txBody>
      </p:sp>
      <p:sp>
        <p:nvSpPr>
          <p:cNvPr id="3" name="Rectangle 5"/>
          <p:cNvSpPr>
            <a:spLocks noGrp="1" noChangeArrowheads="1"/>
          </p:cNvSpPr>
          <p:nvPr>
            <p:ph type="ftr" sz="quarter" idx="11"/>
          </p:nvPr>
        </p:nvSpPr>
        <p:spPr>
          <a:ln/>
        </p:spPr>
        <p:txBody>
          <a:bodyPr/>
          <a:lstStyle>
            <a:lvl1pPr>
              <a:defRPr/>
            </a:lvl1pPr>
          </a:lstStyle>
          <a:p>
            <a:pPr>
              <a:defRPr/>
            </a:pPr>
            <a:endParaRPr lang="es-ES"/>
          </a:p>
        </p:txBody>
      </p:sp>
      <p:sp>
        <p:nvSpPr>
          <p:cNvPr id="4" name="Rectangle 6"/>
          <p:cNvSpPr>
            <a:spLocks noGrp="1" noChangeArrowheads="1"/>
          </p:cNvSpPr>
          <p:nvPr>
            <p:ph type="sldNum" sz="quarter" idx="12"/>
          </p:nvPr>
        </p:nvSpPr>
        <p:spPr>
          <a:ln/>
        </p:spPr>
        <p:txBody>
          <a:bodyPr/>
          <a:lstStyle>
            <a:lvl1pPr>
              <a:defRPr/>
            </a:lvl1pPr>
          </a:lstStyle>
          <a:p>
            <a:fld id="{6F050C0F-A52F-4E2D-88E3-8019F542445F}" type="slidenum">
              <a:rPr lang="es-ES" altLang="es-CO"/>
              <a:pPr/>
              <a:t>‹Nº›</a:t>
            </a:fld>
            <a:endParaRPr lang="es-ES" altLang="es-CO"/>
          </a:p>
        </p:txBody>
      </p:sp>
    </p:spTree>
    <p:extLst>
      <p:ext uri="{BB962C8B-B14F-4D97-AF65-F5344CB8AC3E}">
        <p14:creationId xmlns:p14="http://schemas.microsoft.com/office/powerpoint/2010/main" val="549165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30238" y="457200"/>
            <a:ext cx="2949575" cy="1600200"/>
          </a:xfrm>
        </p:spPr>
        <p:txBody>
          <a:bodyPr anchor="b"/>
          <a:lstStyle>
            <a:lvl1pPr>
              <a:defRPr sz="3200"/>
            </a:lvl1pPr>
          </a:lstStyle>
          <a:p>
            <a:r>
              <a:rPr lang="es-ES" smtClean="0"/>
              <a:t>Haga clic para modificar el estilo de título del patrón</a:t>
            </a:r>
            <a:endParaRPr lang="es-CO"/>
          </a:p>
        </p:txBody>
      </p:sp>
      <p:sp>
        <p:nvSpPr>
          <p:cNvPr id="3" name="Marcador de contenid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tex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fld id="{72703C67-FCEE-4790-8C0C-86FC0ED12AE0}" type="slidenum">
              <a:rPr lang="es-ES" altLang="es-CO"/>
              <a:pPr/>
              <a:t>‹Nº›</a:t>
            </a:fld>
            <a:endParaRPr lang="es-ES" altLang="es-CO"/>
          </a:p>
        </p:txBody>
      </p:sp>
    </p:spTree>
    <p:extLst>
      <p:ext uri="{BB962C8B-B14F-4D97-AF65-F5344CB8AC3E}">
        <p14:creationId xmlns:p14="http://schemas.microsoft.com/office/powerpoint/2010/main" val="38126787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30238" y="457200"/>
            <a:ext cx="2949575" cy="1600200"/>
          </a:xfrm>
        </p:spPr>
        <p:txBody>
          <a:bodyPr anchor="b"/>
          <a:lstStyle>
            <a:lvl1pPr>
              <a:defRPr sz="3200"/>
            </a:lvl1pPr>
          </a:lstStyle>
          <a:p>
            <a:r>
              <a:rPr lang="es-ES" smtClean="0"/>
              <a:t>Haga clic para modificar el estilo de título del patrón</a:t>
            </a:r>
            <a:endParaRPr lang="es-CO"/>
          </a:p>
        </p:txBody>
      </p:sp>
      <p:sp>
        <p:nvSpPr>
          <p:cNvPr id="3" name="Marcador de posición de imagen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 noProof="0" smtClean="0"/>
              <a:t>Haga clic en el icono para agregar una imagen</a:t>
            </a:r>
            <a:endParaRPr lang="es-CO" noProof="0" smtClean="0"/>
          </a:p>
        </p:txBody>
      </p:sp>
      <p:sp>
        <p:nvSpPr>
          <p:cNvPr id="4" name="Marcador de tex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fld id="{50703728-BDC6-4259-A144-F98EB04E860B}" type="slidenum">
              <a:rPr lang="es-ES" altLang="es-CO"/>
              <a:pPr/>
              <a:t>‹Nº›</a:t>
            </a:fld>
            <a:endParaRPr lang="es-ES" altLang="es-CO"/>
          </a:p>
        </p:txBody>
      </p:sp>
    </p:spTree>
    <p:extLst>
      <p:ext uri="{BB962C8B-B14F-4D97-AF65-F5344CB8AC3E}">
        <p14:creationId xmlns:p14="http://schemas.microsoft.com/office/powerpoint/2010/main" val="8654698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s-ES" altLang="es-CO"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s-ES" altLang="es-CO" smtClean="0"/>
              <a:t>Haga clic para modificar el estilo de texto del patrón</a:t>
            </a:r>
          </a:p>
          <a:p>
            <a:pPr lvl="1"/>
            <a:r>
              <a:rPr lang="es-ES" altLang="es-CO" smtClean="0"/>
              <a:t>Segundo nivel</a:t>
            </a:r>
          </a:p>
          <a:p>
            <a:pPr lvl="2"/>
            <a:r>
              <a:rPr lang="es-ES" altLang="es-CO" smtClean="0"/>
              <a:t>Tercer nivel</a:t>
            </a:r>
          </a:p>
          <a:p>
            <a:pPr lvl="3"/>
            <a:r>
              <a:rPr lang="es-ES" altLang="es-CO" smtClean="0"/>
              <a:t>Cuarto nivel</a:t>
            </a:r>
          </a:p>
          <a:p>
            <a:pPr lvl="4"/>
            <a:r>
              <a:rPr lang="es-ES" altLang="es-CO"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latin typeface="Arial" panose="020B0604020202020204" pitchFamily="34" charset="0"/>
                <a:ea typeface="+mn-ea"/>
              </a:defRPr>
            </a:lvl1pPr>
          </a:lstStyle>
          <a:p>
            <a:pPr>
              <a:defRPr/>
            </a:pPr>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latin typeface="Arial" panose="020B0604020202020204" pitchFamily="34" charset="0"/>
                <a:ea typeface="+mn-ea"/>
              </a:defRPr>
            </a:lvl1pPr>
          </a:lstStyle>
          <a:p>
            <a:pPr>
              <a:defRPr/>
            </a:pPr>
            <a:endParaRPr lang="es-E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lvl1pPr>
          </a:lstStyle>
          <a:p>
            <a:fld id="{7AAC2F74-F5F2-41CB-B045-0F01A6D60C85}" type="slidenum">
              <a:rPr lang="es-ES" altLang="es-CO"/>
              <a:pPr/>
              <a:t>‹Nº›</a:t>
            </a:fld>
            <a:endParaRPr lang="es-ES" altLang="es-CO"/>
          </a:p>
        </p:txBody>
      </p:sp>
      <p:pic>
        <p:nvPicPr>
          <p:cNvPr id="1031" name="Picture 7" descr="Fondo Presentación"/>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kern="1200">
          <a:solidFill>
            <a:schemeClr val="tx2"/>
          </a:solidFill>
          <a:latin typeface="+mj-lt"/>
          <a:ea typeface="ＭＳ Ｐゴシック" charset="0"/>
          <a:cs typeface="+mj-cs"/>
        </a:defRPr>
      </a:lvl1pPr>
      <a:lvl2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2pPr>
      <a:lvl3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3pPr>
      <a:lvl4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4pPr>
      <a:lvl5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p:titleStyle>
    <p:bodyStyle>
      <a:lvl1pPr marL="342900" indent="-342900" algn="l" rtl="0" eaLnBrk="1" fontAlgn="base" hangingPunct="1">
        <a:spcBef>
          <a:spcPct val="20000"/>
        </a:spcBef>
        <a:spcAft>
          <a:spcPct val="0"/>
        </a:spcAft>
        <a:buChar char="•"/>
        <a:defRPr sz="3200" kern="1200">
          <a:solidFill>
            <a:schemeClr val="tx1"/>
          </a:solidFill>
          <a:latin typeface="+mn-lt"/>
          <a:ea typeface="ＭＳ Ｐゴシック" charset="0"/>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ＭＳ Ｐゴシック" charset="0"/>
          <a:cs typeface="+mn-cs"/>
        </a:defRPr>
      </a:lvl2pPr>
      <a:lvl3pPr marL="1143000" indent="-228600" algn="l" rtl="0" eaLnBrk="1" fontAlgn="base" hangingPunct="1">
        <a:spcBef>
          <a:spcPct val="20000"/>
        </a:spcBef>
        <a:spcAft>
          <a:spcPct val="0"/>
        </a:spcAft>
        <a:buChar char="•"/>
        <a:defRPr sz="2400" kern="1200">
          <a:solidFill>
            <a:schemeClr val="tx1"/>
          </a:solidFill>
          <a:latin typeface="+mn-lt"/>
          <a:ea typeface="ＭＳ Ｐゴシック" charset="0"/>
          <a:cs typeface="+mn-cs"/>
        </a:defRPr>
      </a:lvl3pPr>
      <a:lvl4pPr marL="1600200" indent="-228600" algn="l" rtl="0" eaLnBrk="1" fontAlgn="base" hangingPunct="1">
        <a:spcBef>
          <a:spcPct val="20000"/>
        </a:spcBef>
        <a:spcAft>
          <a:spcPct val="0"/>
        </a:spcAft>
        <a:buChar char="–"/>
        <a:defRPr sz="2000" kern="1200">
          <a:solidFill>
            <a:schemeClr val="tx1"/>
          </a:solidFill>
          <a:latin typeface="+mn-lt"/>
          <a:ea typeface="ＭＳ Ｐゴシック" charset="0"/>
          <a:cs typeface="+mn-cs"/>
        </a:defRPr>
      </a:lvl4pPr>
      <a:lvl5pPr marL="2057400" indent="-228600" algn="l" rtl="0" eaLnBrk="1" fontAlgn="base" hangingPunct="1">
        <a:spcBef>
          <a:spcPct val="20000"/>
        </a:spcBef>
        <a:spcAft>
          <a:spcPct val="0"/>
        </a:spcAft>
        <a:buChar char="»"/>
        <a:defRPr sz="2000" kern="1200">
          <a:solidFill>
            <a:schemeClr val="tx1"/>
          </a:solidFill>
          <a:latin typeface="+mn-lt"/>
          <a:ea typeface="ＭＳ Ｐゴシック"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www.procuraduria.gov.co/html/sitio_guia/docs/formatos/3%20-%20formato%20solicitud%20supervigilancia%20dp%202.pdf" TargetMode="External"/><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www.procuraduria.gov.co/portal/solicitud_informacion_identificacion_reservada.page"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hyperlink" Target="http://www.sigep.gov.co/directorio" TargetMode="Externa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8.xml.rels><?xml version="1.0" encoding="UTF-8" standalone="yes"?>
<Relationships xmlns="http://schemas.openxmlformats.org/package/2006/relationships"><Relationship Id="rId3" Type="http://schemas.openxmlformats.org/officeDocument/2006/relationships/hyperlink" Target="http://wp.presidencia.gov.co/sitios/dapre/Paginas/ley-transparencia-acceso-informacion.aspx" TargetMode="External"/><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mailto:grupotransparencia@procuraduria.gov.co" TargetMode="Externa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wmf"/><Relationship Id="rId1" Type="http://schemas.openxmlformats.org/officeDocument/2006/relationships/slideLayout" Target="../slideLayouts/slideLayout7.xml"/><Relationship Id="rId4" Type="http://schemas.openxmlformats.org/officeDocument/2006/relationships/image" Target="../media/image6.wmf"/></Relationships>
</file>

<file path=ppt/slides/_rels/slide9.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0865" y="2659112"/>
            <a:ext cx="7772400" cy="1470025"/>
          </a:xfrm>
        </p:spPr>
        <p:txBody>
          <a:bodyPr anchor="ctr"/>
          <a:lstStyle/>
          <a:p>
            <a:pPr eaLnBrk="1" hangingPunct="1"/>
            <a:r>
              <a:rPr lang="es-CO" altLang="es-CO" sz="2800" b="1" dirty="0" smtClean="0">
                <a:latin typeface="Calibri"/>
                <a:ea typeface="ＭＳ Ｐゴシック" pitchFamily="34" charset="-128"/>
                <a:cs typeface="Calibri"/>
              </a:rPr>
              <a:t/>
            </a:r>
            <a:br>
              <a:rPr lang="es-CO" altLang="es-CO" sz="2800" b="1" dirty="0" smtClean="0">
                <a:latin typeface="Calibri"/>
                <a:ea typeface="ＭＳ Ｐゴシック" pitchFamily="34" charset="-128"/>
                <a:cs typeface="Calibri"/>
              </a:rPr>
            </a:br>
            <a:r>
              <a:rPr lang="es-CO" altLang="es-CO" sz="2800" b="1" dirty="0" smtClean="0">
                <a:latin typeface="Calibri"/>
                <a:ea typeface="ＭＳ Ｐゴシック" pitchFamily="34" charset="-128"/>
                <a:cs typeface="Calibri"/>
              </a:rPr>
              <a:t>Ley de Transparencia y del Derecho de Acceso a la Información Pública</a:t>
            </a:r>
          </a:p>
        </p:txBody>
      </p:sp>
      <p:sp>
        <p:nvSpPr>
          <p:cNvPr id="2051" name="Rectangle 3"/>
          <p:cNvSpPr>
            <a:spLocks noGrp="1" noChangeArrowheads="1"/>
          </p:cNvSpPr>
          <p:nvPr>
            <p:ph type="subTitle" idx="1"/>
          </p:nvPr>
        </p:nvSpPr>
        <p:spPr>
          <a:xfrm>
            <a:off x="107950" y="3886200"/>
            <a:ext cx="8784530" cy="1752600"/>
          </a:xfrm>
        </p:spPr>
        <p:txBody>
          <a:bodyPr/>
          <a:lstStyle/>
          <a:p>
            <a:pPr eaLnBrk="1" hangingPunct="1"/>
            <a:endParaRPr lang="es-CO" altLang="es-CO" sz="2000" dirty="0" smtClean="0">
              <a:ea typeface="ＭＳ Ｐゴシック" pitchFamily="34" charset="-128"/>
            </a:endParaRPr>
          </a:p>
          <a:p>
            <a:pPr eaLnBrk="1" hangingPunct="1"/>
            <a:endParaRPr lang="es-CO" altLang="es-CO" sz="1800" dirty="0" smtClean="0">
              <a:ea typeface="ＭＳ Ｐゴシック" pitchFamily="34" charset="-128"/>
            </a:endParaRPr>
          </a:p>
          <a:p>
            <a:pPr eaLnBrk="1" hangingPunct="1"/>
            <a:endParaRPr lang="es-CO" altLang="es-CO" sz="1800" dirty="0" smtClean="0">
              <a:ea typeface="ＭＳ Ｐゴシック" pitchFamily="34" charset="-128"/>
            </a:endParaRPr>
          </a:p>
          <a:p>
            <a:pPr eaLnBrk="1" hangingPunct="1"/>
            <a:r>
              <a:rPr lang="es-CO" altLang="es-CO" sz="1800" dirty="0" smtClean="0">
                <a:ea typeface="ＭＳ Ｐゴシック" pitchFamily="34" charset="-128"/>
              </a:rPr>
              <a:t>Grupo de Transparencia y del Derecho de Acceso </a:t>
            </a:r>
            <a:r>
              <a:rPr lang="es-CO" altLang="es-CO" sz="1800" dirty="0">
                <a:ea typeface="ＭＳ Ｐゴシック" pitchFamily="34" charset="-128"/>
              </a:rPr>
              <a:t>a</a:t>
            </a:r>
            <a:r>
              <a:rPr lang="es-CO" altLang="es-CO" sz="1800" dirty="0" smtClean="0">
                <a:ea typeface="ＭＳ Ｐゴシック" pitchFamily="34" charset="-128"/>
              </a:rPr>
              <a:t> la Información Pública</a:t>
            </a:r>
          </a:p>
          <a:p>
            <a:pPr eaLnBrk="1" hangingPunct="1"/>
            <a:r>
              <a:rPr lang="es-CO" altLang="es-CO" sz="1800" dirty="0" smtClean="0">
                <a:ea typeface="ＭＳ Ｐゴシック" pitchFamily="34" charset="-128"/>
              </a:rPr>
              <a:t>Procuraduría General de la Nación </a:t>
            </a: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9784" t="20238" r="31618" b="63068"/>
          <a:stretch/>
        </p:blipFill>
        <p:spPr bwMode="auto">
          <a:xfrm>
            <a:off x="1763688" y="1268760"/>
            <a:ext cx="5606755" cy="136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bwMode="auto">
          <a:xfrm>
            <a:off x="384832" y="1261471"/>
            <a:ext cx="8418072" cy="11317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82141" tIns="41070" rIns="82141" bIns="41070" numCol="1" anchor="ctr" anchorCtr="0" compatLnSpc="1">
            <a:prstTxWarp prst="textNoShape">
              <a:avLst/>
            </a:prstTxWarp>
          </a:bodyPr>
          <a:lstStyle>
            <a:lvl1pPr algn="ctr" rtl="0" eaLnBrk="1" fontAlgn="base" hangingPunct="1">
              <a:spcBef>
                <a:spcPct val="0"/>
              </a:spcBef>
              <a:spcAft>
                <a:spcPct val="0"/>
              </a:spcAft>
              <a:defRPr sz="4400" kern="1200">
                <a:solidFill>
                  <a:schemeClr val="tx2"/>
                </a:solidFill>
                <a:latin typeface="+mj-lt"/>
                <a:ea typeface="ＭＳ Ｐゴシック" charset="0"/>
                <a:cs typeface="+mj-cs"/>
              </a:defRPr>
            </a:lvl1pPr>
            <a:lvl2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2pPr>
            <a:lvl3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3pPr>
            <a:lvl4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4pPr>
            <a:lvl5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a:lstStyle>
          <a:p>
            <a:pPr defTabSz="821406"/>
            <a:endParaRPr lang="en-US" altLang="es-CO" sz="2200" b="1" dirty="0">
              <a:ea typeface="ＭＳ Ｐゴシック" pitchFamily="34" charset="-128"/>
            </a:endParaRPr>
          </a:p>
          <a:p>
            <a:pPr defTabSz="821406"/>
            <a:r>
              <a:rPr lang="en-US" altLang="es-CO" sz="2200" b="1" dirty="0" smtClean="0">
                <a:ea typeface="ＭＳ Ｐゴシック" pitchFamily="34" charset="-128"/>
              </a:rPr>
              <a:t>LA INFORMACIÓN PÚBLICA NO PODRÁ SER RESERVADA O LIMITADA SALVO POR DISPOSICIÓN CONSTITUCIONAL O LEGAL</a:t>
            </a:r>
          </a:p>
          <a:p>
            <a:pPr defTabSz="821406"/>
            <a:endParaRPr lang="en-US" altLang="es-CO" sz="2200" b="1" dirty="0">
              <a:ea typeface="ＭＳ Ｐゴシック" pitchFamily="34" charset="-128"/>
            </a:endParaRPr>
          </a:p>
        </p:txBody>
      </p:sp>
      <p:sp>
        <p:nvSpPr>
          <p:cNvPr id="5" name="Content Placeholder 2"/>
          <p:cNvSpPr txBox="1">
            <a:spLocks/>
          </p:cNvSpPr>
          <p:nvPr/>
        </p:nvSpPr>
        <p:spPr>
          <a:xfrm>
            <a:off x="611188" y="2420938"/>
            <a:ext cx="8229600" cy="1008062"/>
          </a:xfrm>
          <a:prstGeom prst="rect">
            <a:avLst/>
          </a:prstGeom>
        </p:spPr>
        <p:txBody>
          <a:bodyPr/>
          <a:lstStyle>
            <a:lvl1pPr marL="342900" indent="-342900" algn="l" rtl="0" eaLnBrk="1" fontAlgn="base" hangingPunct="1">
              <a:spcBef>
                <a:spcPct val="20000"/>
              </a:spcBef>
              <a:spcAft>
                <a:spcPct val="0"/>
              </a:spcAft>
              <a:buChar char="•"/>
              <a:defRPr sz="3200" kern="1200">
                <a:solidFill>
                  <a:schemeClr val="tx1"/>
                </a:solidFill>
                <a:latin typeface="+mn-lt"/>
                <a:ea typeface="ＭＳ Ｐゴシック" charset="0"/>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ＭＳ Ｐゴシック" charset="0"/>
                <a:cs typeface="+mn-cs"/>
              </a:defRPr>
            </a:lvl2pPr>
            <a:lvl3pPr marL="1143000" indent="-228600" algn="l" rtl="0" eaLnBrk="1" fontAlgn="base" hangingPunct="1">
              <a:spcBef>
                <a:spcPct val="20000"/>
              </a:spcBef>
              <a:spcAft>
                <a:spcPct val="0"/>
              </a:spcAft>
              <a:buChar char="•"/>
              <a:defRPr sz="2400" kern="1200">
                <a:solidFill>
                  <a:schemeClr val="tx1"/>
                </a:solidFill>
                <a:latin typeface="+mn-lt"/>
                <a:ea typeface="ＭＳ Ｐゴシック" charset="0"/>
                <a:cs typeface="+mn-cs"/>
              </a:defRPr>
            </a:lvl3pPr>
            <a:lvl4pPr marL="1600200" indent="-228600" algn="l" rtl="0" eaLnBrk="1" fontAlgn="base" hangingPunct="1">
              <a:spcBef>
                <a:spcPct val="20000"/>
              </a:spcBef>
              <a:spcAft>
                <a:spcPct val="0"/>
              </a:spcAft>
              <a:buChar char="–"/>
              <a:defRPr sz="2000" kern="1200">
                <a:solidFill>
                  <a:schemeClr val="tx1"/>
                </a:solidFill>
                <a:latin typeface="+mn-lt"/>
                <a:ea typeface="ＭＳ Ｐゴシック" charset="0"/>
                <a:cs typeface="+mn-cs"/>
              </a:defRPr>
            </a:lvl4pPr>
            <a:lvl5pPr marL="2057400" indent="-228600" algn="l" rtl="0" eaLnBrk="1" fontAlgn="base" hangingPunct="1">
              <a:spcBef>
                <a:spcPct val="20000"/>
              </a:spcBef>
              <a:spcAft>
                <a:spcPct val="0"/>
              </a:spcAft>
              <a:buChar char="»"/>
              <a:defRPr sz="2000" kern="1200">
                <a:solidFill>
                  <a:schemeClr val="tx1"/>
                </a:solidFill>
                <a:latin typeface="+mn-lt"/>
                <a:ea typeface="ＭＳ Ｐゴシック"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endParaRPr lang="en-US" altLang="es-CO" sz="2000" dirty="0" smtClean="0">
              <a:ea typeface="ＭＳ Ｐゴシック" pitchFamily="34" charset="-128"/>
            </a:endParaRPr>
          </a:p>
          <a:p>
            <a:pPr algn="just">
              <a:buFont typeface="+mj-lt"/>
              <a:buAutoNum type="arabicPeriod"/>
            </a:pPr>
            <a:r>
              <a:rPr lang="es-CO" altLang="es-CO" sz="1800" dirty="0" smtClean="0">
                <a:ea typeface="ＭＳ Ｐゴシック" pitchFamily="34" charset="-128"/>
              </a:rPr>
              <a:t>Información clasificada: Ámbito propio de una persona natural o jurídica</a:t>
            </a:r>
          </a:p>
          <a:p>
            <a:pPr lvl="1" algn="just">
              <a:buFont typeface="+mj-lt"/>
              <a:buChar char="–"/>
            </a:pPr>
            <a:r>
              <a:rPr lang="es-CO" altLang="es-CO" sz="1600" dirty="0">
                <a:ea typeface="ＭＳ Ｐゴシック" pitchFamily="34" charset="-128"/>
              </a:rPr>
              <a:t>Derecho de las personas a la intimidad (Habeas Data)</a:t>
            </a:r>
          </a:p>
          <a:p>
            <a:pPr lvl="1" algn="just">
              <a:buFont typeface="+mj-lt"/>
              <a:buChar char="–"/>
            </a:pPr>
            <a:r>
              <a:rPr lang="es-CO" altLang="es-CO" sz="1600" dirty="0">
                <a:ea typeface="ＭＳ Ｐゴシック" pitchFamily="34" charset="-128"/>
              </a:rPr>
              <a:t>Derecho a la vida, salud o seguridad</a:t>
            </a:r>
          </a:p>
          <a:p>
            <a:pPr lvl="1" algn="just">
              <a:buFont typeface="+mj-lt"/>
              <a:buChar char="–"/>
            </a:pPr>
            <a:r>
              <a:rPr lang="es-CO" altLang="es-CO" sz="1600" dirty="0">
                <a:ea typeface="ＭＳ Ｐゴシック" pitchFamily="34" charset="-128"/>
              </a:rPr>
              <a:t>Secretos comerciales, industriales y </a:t>
            </a:r>
            <a:r>
              <a:rPr lang="es-CO" altLang="es-CO" sz="1600" dirty="0" smtClean="0">
                <a:ea typeface="ＭＳ Ｐゴシック" pitchFamily="34" charset="-128"/>
              </a:rPr>
              <a:t>profesionales</a:t>
            </a:r>
            <a:endParaRPr lang="es-CO" altLang="es-CO" sz="1400" dirty="0" smtClean="0">
              <a:ea typeface="ＭＳ Ｐゴシック" pitchFamily="34" charset="-128"/>
            </a:endParaRPr>
          </a:p>
          <a:p>
            <a:pPr marL="457200" lvl="1" indent="0" algn="just">
              <a:buNone/>
            </a:pPr>
            <a:r>
              <a:rPr lang="es-CO" altLang="es-CO" sz="1400" dirty="0" smtClean="0">
                <a:ea typeface="ＭＳ Ｐゴシック" pitchFamily="34" charset="-128"/>
              </a:rPr>
              <a:t>	</a:t>
            </a:r>
            <a:endParaRPr lang="es-CO" altLang="es-CO" sz="1600" dirty="0" smtClean="0">
              <a:ea typeface="ＭＳ Ｐゴシック" pitchFamily="34" charset="-128"/>
            </a:endParaRPr>
          </a:p>
          <a:p>
            <a:pPr marL="457200" lvl="1" indent="0" algn="just">
              <a:buNone/>
            </a:pPr>
            <a:endParaRPr lang="es-CO" altLang="es-CO" sz="1400" dirty="0" smtClean="0">
              <a:ea typeface="ＭＳ Ｐゴシック" pitchFamily="34" charset="-128"/>
            </a:endParaRPr>
          </a:p>
          <a:p>
            <a:pPr algn="just">
              <a:buFont typeface="+mj-lt"/>
              <a:buAutoNum type="arabicPeriod"/>
            </a:pPr>
            <a:r>
              <a:rPr lang="es-CO" altLang="es-CO" sz="1800" dirty="0" smtClean="0">
                <a:ea typeface="ＭＳ Ｐゴシック" pitchFamily="34" charset="-128"/>
              </a:rPr>
              <a:t>Información reservada: Daño a intereses públicos</a:t>
            </a:r>
          </a:p>
          <a:p>
            <a:pPr lvl="1" algn="just"/>
            <a:r>
              <a:rPr lang="en-US" altLang="es-CO" sz="1600" dirty="0" err="1" smtClean="0">
                <a:ea typeface="ＭＳ Ｐゴシック" pitchFamily="34" charset="-128"/>
              </a:rPr>
              <a:t>Defensa</a:t>
            </a:r>
            <a:r>
              <a:rPr lang="en-US" altLang="es-CO" sz="1600" dirty="0" smtClean="0">
                <a:ea typeface="ＭＳ Ｐゴシック" pitchFamily="34" charset="-128"/>
              </a:rPr>
              <a:t> y </a:t>
            </a:r>
            <a:r>
              <a:rPr lang="en-US" altLang="es-CO" sz="1600" dirty="0" err="1" smtClean="0">
                <a:ea typeface="ＭＳ Ｐゴシック" pitchFamily="34" charset="-128"/>
              </a:rPr>
              <a:t>seguridad</a:t>
            </a:r>
            <a:r>
              <a:rPr lang="en-US" altLang="es-CO" sz="1600" dirty="0" smtClean="0">
                <a:ea typeface="ＭＳ Ｐゴシック" pitchFamily="34" charset="-128"/>
              </a:rPr>
              <a:t> </a:t>
            </a:r>
            <a:r>
              <a:rPr lang="en-US" altLang="es-CO" sz="1600" dirty="0" err="1" smtClean="0">
                <a:ea typeface="ＭＳ Ｐゴシック" pitchFamily="34" charset="-128"/>
              </a:rPr>
              <a:t>nacional</a:t>
            </a:r>
            <a:endParaRPr lang="en-US" altLang="es-CO" sz="1600" dirty="0" smtClean="0">
              <a:ea typeface="ＭＳ Ｐゴシック" pitchFamily="34" charset="-128"/>
            </a:endParaRPr>
          </a:p>
          <a:p>
            <a:pPr lvl="1" algn="just"/>
            <a:r>
              <a:rPr lang="en-US" altLang="es-CO" sz="1600" dirty="0" err="1" smtClean="0">
                <a:ea typeface="ＭＳ Ｐゴシック" pitchFamily="34" charset="-128"/>
              </a:rPr>
              <a:t>Relaciones</a:t>
            </a:r>
            <a:r>
              <a:rPr lang="en-US" altLang="es-CO" sz="1600" dirty="0" smtClean="0">
                <a:ea typeface="ＭＳ Ｐゴシック" pitchFamily="34" charset="-128"/>
              </a:rPr>
              <a:t> </a:t>
            </a:r>
            <a:r>
              <a:rPr lang="en-US" altLang="es-CO" sz="1600" dirty="0" err="1" smtClean="0">
                <a:ea typeface="ＭＳ Ｐゴシック" pitchFamily="34" charset="-128"/>
              </a:rPr>
              <a:t>internacionales</a:t>
            </a:r>
            <a:endParaRPr lang="en-US" altLang="es-CO" sz="1600" dirty="0" smtClean="0">
              <a:ea typeface="ＭＳ Ｐゴシック" pitchFamily="34" charset="-128"/>
            </a:endParaRPr>
          </a:p>
          <a:p>
            <a:pPr lvl="1" algn="just"/>
            <a:r>
              <a:rPr lang="en-US" altLang="es-CO" sz="1600" dirty="0" err="1" smtClean="0">
                <a:ea typeface="ＭＳ Ｐゴシック" pitchFamily="34" charset="-128"/>
              </a:rPr>
              <a:t>Etapa</a:t>
            </a:r>
            <a:r>
              <a:rPr lang="en-US" altLang="es-CO" sz="1600" dirty="0" smtClean="0">
                <a:ea typeface="ＭＳ Ｐゴシック" pitchFamily="34" charset="-128"/>
              </a:rPr>
              <a:t> de </a:t>
            </a:r>
            <a:r>
              <a:rPr lang="en-US" altLang="es-CO" sz="1600" dirty="0" err="1" smtClean="0">
                <a:ea typeface="ＭＳ Ｐゴシック" pitchFamily="34" charset="-128"/>
              </a:rPr>
              <a:t>investigación</a:t>
            </a:r>
            <a:endParaRPr lang="en-US" altLang="es-CO" sz="1600" dirty="0" smtClean="0">
              <a:ea typeface="ＭＳ Ｐゴシック" pitchFamily="34" charset="-128"/>
            </a:endParaRPr>
          </a:p>
          <a:p>
            <a:pPr lvl="1" algn="just"/>
            <a:r>
              <a:rPr lang="en-US" altLang="es-CO" sz="1600" dirty="0" err="1">
                <a:ea typeface="ＭＳ Ｐゴシック" pitchFamily="34" charset="-128"/>
              </a:rPr>
              <a:t>M</a:t>
            </a:r>
            <a:r>
              <a:rPr lang="en-US" altLang="es-CO" sz="1600" dirty="0" err="1" smtClean="0">
                <a:ea typeface="ＭＳ Ｐゴシック" pitchFamily="34" charset="-128"/>
              </a:rPr>
              <a:t>acroeconomica</a:t>
            </a:r>
            <a:r>
              <a:rPr lang="en-US" altLang="es-CO" sz="1600" dirty="0" smtClean="0">
                <a:ea typeface="ＭＳ Ｐゴシック" pitchFamily="34" charset="-128"/>
              </a:rPr>
              <a:t> y </a:t>
            </a:r>
            <a:r>
              <a:rPr lang="en-US" altLang="es-CO" sz="1600" dirty="0" err="1" smtClean="0">
                <a:ea typeface="ＭＳ Ｐゴシック" pitchFamily="34" charset="-128"/>
              </a:rPr>
              <a:t>financiera</a:t>
            </a:r>
            <a:endParaRPr lang="en-US" altLang="es-CO" sz="1600" dirty="0" smtClean="0">
              <a:ea typeface="ＭＳ Ｐゴシック" pitchFamily="34" charset="-128"/>
            </a:endParaRPr>
          </a:p>
          <a:p>
            <a:pPr lvl="1" algn="just"/>
            <a:r>
              <a:rPr lang="en-US" altLang="es-CO" sz="1600" dirty="0" err="1" smtClean="0">
                <a:ea typeface="ＭＳ Ｐゴシック" pitchFamily="34" charset="-128"/>
              </a:rPr>
              <a:t>Otros</a:t>
            </a:r>
            <a:endParaRPr lang="en-US" altLang="es-CO" sz="1600" dirty="0" smtClean="0">
              <a:ea typeface="ＭＳ Ｐゴシック" pitchFamily="34" charset="-128"/>
            </a:endParaRPr>
          </a:p>
          <a:p>
            <a:pPr lvl="1" algn="just"/>
            <a:endParaRPr lang="en-US" altLang="es-CO" sz="1600" dirty="0" smtClean="0">
              <a:ea typeface="ＭＳ Ｐゴシック" pitchFamily="34" charset="-128"/>
            </a:endParaRPr>
          </a:p>
          <a:p>
            <a:pPr algn="just"/>
            <a:endParaRPr lang="en-US" altLang="es-CO" sz="2000" dirty="0" smtClean="0">
              <a:ea typeface="ＭＳ Ｐゴシック" pitchFamily="34" charset="-128"/>
            </a:endParaRPr>
          </a:p>
          <a:p>
            <a:pPr algn="just">
              <a:buFontTx/>
              <a:buNone/>
            </a:pPr>
            <a:endParaRPr lang="en-US" altLang="es-CO" sz="2000" dirty="0" smtClean="0">
              <a:ea typeface="ＭＳ Ｐゴシック" pitchFamily="34" charset="-128"/>
            </a:endParaRPr>
          </a:p>
        </p:txBody>
      </p:sp>
      <p:sp>
        <p:nvSpPr>
          <p:cNvPr id="2" name="Right Arrow 1"/>
          <p:cNvSpPr/>
          <p:nvPr/>
        </p:nvSpPr>
        <p:spPr>
          <a:xfrm>
            <a:off x="6300192" y="3501008"/>
            <a:ext cx="792088" cy="440760"/>
          </a:xfrm>
          <a:prstGeom prst="rightArrow">
            <a:avLst/>
          </a:prstGeom>
          <a:gradFill>
            <a:gsLst>
              <a:gs pos="0">
                <a:srgbClr val="4066FF"/>
              </a:gs>
              <a:gs pos="50000">
                <a:schemeClr val="accent1">
                  <a:satMod val="110000"/>
                  <a:lumMod val="100000"/>
                  <a:shade val="100000"/>
                </a:schemeClr>
              </a:gs>
              <a:gs pos="100000">
                <a:schemeClr val="accent1">
                  <a:lumMod val="99000"/>
                  <a:satMod val="120000"/>
                  <a:shade val="78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p:cNvSpPr txBox="1"/>
          <p:nvPr/>
        </p:nvSpPr>
        <p:spPr>
          <a:xfrm>
            <a:off x="6948264" y="3356992"/>
            <a:ext cx="1728192" cy="584776"/>
          </a:xfrm>
          <a:prstGeom prst="rect">
            <a:avLst/>
          </a:prstGeom>
          <a:noFill/>
        </p:spPr>
        <p:txBody>
          <a:bodyPr wrap="square" rtlCol="0">
            <a:spAutoFit/>
          </a:bodyPr>
          <a:lstStyle/>
          <a:p>
            <a:pPr algn="ctr"/>
            <a:r>
              <a:rPr lang="es-CO" altLang="es-CO" sz="1600" dirty="0" smtClean="0"/>
              <a:t>Publicación </a:t>
            </a:r>
            <a:r>
              <a:rPr lang="es-CO" altLang="es-CO" sz="1600" dirty="0"/>
              <a:t>parcial</a:t>
            </a:r>
            <a:endParaRPr lang="en-US" sz="1600" dirty="0"/>
          </a:p>
        </p:txBody>
      </p:sp>
      <p:sp>
        <p:nvSpPr>
          <p:cNvPr id="6" name="Right Arrow 5"/>
          <p:cNvSpPr/>
          <p:nvPr/>
        </p:nvSpPr>
        <p:spPr>
          <a:xfrm>
            <a:off x="6300192" y="5157192"/>
            <a:ext cx="792088" cy="432048"/>
          </a:xfrm>
          <a:prstGeom prst="rightArrow">
            <a:avLst/>
          </a:prstGeom>
          <a:gradFill>
            <a:gsLst>
              <a:gs pos="0">
                <a:srgbClr val="0070C0"/>
              </a:gs>
              <a:gs pos="50000">
                <a:schemeClr val="accent1">
                  <a:satMod val="110000"/>
                  <a:lumMod val="100000"/>
                  <a:shade val="100000"/>
                </a:schemeClr>
              </a:gs>
              <a:gs pos="100000">
                <a:schemeClr val="accent1">
                  <a:lumMod val="99000"/>
                  <a:satMod val="120000"/>
                  <a:shade val="78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6948264" y="4869160"/>
            <a:ext cx="1728192" cy="830997"/>
          </a:xfrm>
          <a:prstGeom prst="rect">
            <a:avLst/>
          </a:prstGeom>
          <a:noFill/>
        </p:spPr>
        <p:txBody>
          <a:bodyPr wrap="square" rtlCol="0">
            <a:spAutoFit/>
          </a:bodyPr>
          <a:lstStyle/>
          <a:p>
            <a:pPr algn="ctr"/>
            <a:r>
              <a:rPr lang="es-CO" sz="1600" dirty="0" smtClean="0"/>
              <a:t>Reserva</a:t>
            </a:r>
          </a:p>
          <a:p>
            <a:pPr algn="ctr"/>
            <a:r>
              <a:rPr lang="es-CO" sz="1600" dirty="0" smtClean="0"/>
              <a:t>Temporal</a:t>
            </a:r>
          </a:p>
          <a:p>
            <a:pPr algn="ctr"/>
            <a:r>
              <a:rPr lang="es-CO" sz="1600" dirty="0" smtClean="0"/>
              <a:t>(15 años)</a:t>
            </a:r>
            <a:endParaRPr lang="en-US" sz="1600" dirty="0"/>
          </a:p>
        </p:txBody>
      </p:sp>
    </p:spTree>
    <p:extLst>
      <p:ext uri="{BB962C8B-B14F-4D97-AF65-F5344CB8AC3E}">
        <p14:creationId xmlns:p14="http://schemas.microsoft.com/office/powerpoint/2010/main" val="37007409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518122" y="1261471"/>
            <a:ext cx="8038726" cy="11317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82141" tIns="41070" rIns="82141" bIns="41070" numCol="1" anchor="ctr" anchorCtr="0" compatLnSpc="1">
            <a:prstTxWarp prst="textNoShape">
              <a:avLst/>
            </a:prstTxWarp>
          </a:bodyPr>
          <a:lstStyle>
            <a:lvl1pPr algn="ctr" rtl="0" eaLnBrk="1" fontAlgn="base" hangingPunct="1">
              <a:spcBef>
                <a:spcPct val="0"/>
              </a:spcBef>
              <a:spcAft>
                <a:spcPct val="0"/>
              </a:spcAft>
              <a:defRPr sz="4400" kern="1200">
                <a:solidFill>
                  <a:schemeClr val="tx2"/>
                </a:solidFill>
                <a:latin typeface="+mj-lt"/>
                <a:ea typeface="ＭＳ Ｐゴシック" charset="0"/>
                <a:cs typeface="+mj-cs"/>
              </a:defRPr>
            </a:lvl1pPr>
            <a:lvl2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2pPr>
            <a:lvl3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3pPr>
            <a:lvl4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4pPr>
            <a:lvl5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a:lstStyle>
          <a:p>
            <a:pPr defTabSz="821406"/>
            <a:endParaRPr lang="en-US" altLang="es-CO" sz="2200" b="1" dirty="0">
              <a:ea typeface="ＭＳ Ｐゴシック" pitchFamily="34" charset="-128"/>
            </a:endParaRPr>
          </a:p>
          <a:p>
            <a:pPr defTabSz="821406"/>
            <a:endParaRPr lang="en-US" altLang="es-CO" sz="2200" b="1" dirty="0">
              <a:ea typeface="ＭＳ Ｐゴシック" pitchFamily="34" charset="-128"/>
            </a:endParaRPr>
          </a:p>
          <a:p>
            <a:pPr defTabSz="821406"/>
            <a:r>
              <a:rPr lang="en-US" altLang="es-CO" sz="2200" b="1" dirty="0">
                <a:ea typeface="ＭＳ Ｐゴシック" pitchFamily="34" charset="-128"/>
              </a:rPr>
              <a:t>El </a:t>
            </a:r>
            <a:r>
              <a:rPr lang="en-US" altLang="es-CO" sz="2200" b="1" dirty="0" err="1">
                <a:ea typeface="ＭＳ Ｐゴシック" pitchFamily="34" charset="-128"/>
              </a:rPr>
              <a:t>derecho</a:t>
            </a:r>
            <a:r>
              <a:rPr lang="en-US" altLang="es-CO" sz="2200" b="1" dirty="0">
                <a:ea typeface="ＭＳ Ｐゴシック" pitchFamily="34" charset="-128"/>
              </a:rPr>
              <a:t> fundamental al </a:t>
            </a:r>
            <a:r>
              <a:rPr lang="en-US" altLang="es-CO" sz="2200" b="1" dirty="0" err="1">
                <a:ea typeface="ＭＳ Ｐゴシック" pitchFamily="34" charset="-128"/>
              </a:rPr>
              <a:t>derecho</a:t>
            </a:r>
            <a:r>
              <a:rPr lang="en-US" altLang="es-CO" sz="2200" b="1" dirty="0">
                <a:ea typeface="ＭＳ Ｐゴシック" pitchFamily="34" charset="-128"/>
              </a:rPr>
              <a:t> de </a:t>
            </a:r>
            <a:r>
              <a:rPr lang="en-US" altLang="es-CO" sz="2200" b="1" dirty="0" err="1">
                <a:ea typeface="ＭＳ Ｐゴシック" pitchFamily="34" charset="-128"/>
              </a:rPr>
              <a:t>petición</a:t>
            </a:r>
            <a:r>
              <a:rPr lang="en-US" altLang="es-CO" sz="2200" b="1" dirty="0">
                <a:ea typeface="ＭＳ Ｐゴシック" pitchFamily="34" charset="-128"/>
              </a:rPr>
              <a:t> </a:t>
            </a:r>
            <a:r>
              <a:rPr lang="en-US" altLang="es-CO" sz="2200" b="1" dirty="0" err="1">
                <a:ea typeface="ＭＳ Ｐゴシック" pitchFamily="34" charset="-128"/>
              </a:rPr>
              <a:t>es</a:t>
            </a:r>
            <a:r>
              <a:rPr lang="en-US" altLang="es-CO" sz="2200" b="1" dirty="0">
                <a:ea typeface="ＭＳ Ｐゴシック" pitchFamily="34" charset="-128"/>
              </a:rPr>
              <a:t> el </a:t>
            </a:r>
            <a:r>
              <a:rPr lang="en-US" altLang="es-CO" sz="2200" b="1" dirty="0" err="1">
                <a:ea typeface="ＭＳ Ｐゴシック" pitchFamily="34" charset="-128"/>
              </a:rPr>
              <a:t>más</a:t>
            </a:r>
            <a:r>
              <a:rPr lang="en-US" altLang="es-CO" sz="2200" b="1" dirty="0">
                <a:ea typeface="ＭＳ Ｐゴシック" pitchFamily="34" charset="-128"/>
              </a:rPr>
              <a:t> </a:t>
            </a:r>
            <a:r>
              <a:rPr lang="en-US" altLang="es-CO" sz="2200" b="1" dirty="0" err="1">
                <a:ea typeface="ＭＳ Ｐゴシック" pitchFamily="34" charset="-128"/>
              </a:rPr>
              <a:t>invocado</a:t>
            </a:r>
            <a:r>
              <a:rPr lang="en-US" altLang="es-CO" sz="2200" b="1" dirty="0">
                <a:ea typeface="ＭＳ Ｐゴシック" pitchFamily="34" charset="-128"/>
              </a:rPr>
              <a:t> en </a:t>
            </a:r>
            <a:r>
              <a:rPr lang="en-US" altLang="es-CO" sz="2200" b="1" dirty="0" err="1">
                <a:ea typeface="ＭＳ Ｐゴシック" pitchFamily="34" charset="-128"/>
              </a:rPr>
              <a:t>las</a:t>
            </a:r>
            <a:r>
              <a:rPr lang="en-US" altLang="es-CO" sz="2200" b="1" dirty="0">
                <a:ea typeface="ＭＳ Ｐゴシック" pitchFamily="34" charset="-128"/>
              </a:rPr>
              <a:t> </a:t>
            </a:r>
            <a:r>
              <a:rPr lang="en-US" altLang="es-CO" sz="2200" b="1" dirty="0" err="1">
                <a:ea typeface="ＭＳ Ｐゴシック" pitchFamily="34" charset="-128"/>
              </a:rPr>
              <a:t>tutelas</a:t>
            </a:r>
            <a:r>
              <a:rPr lang="en-US" altLang="es-CO" sz="2200" b="1" dirty="0">
                <a:ea typeface="ＭＳ Ｐゴシック" pitchFamily="34" charset="-128"/>
              </a:rPr>
              <a:t> en </a:t>
            </a:r>
            <a:r>
              <a:rPr lang="en-US" altLang="es-CO" sz="2200" b="1" dirty="0" smtClean="0">
                <a:ea typeface="ＭＳ Ｐゴシック" pitchFamily="34" charset="-128"/>
              </a:rPr>
              <a:t>Colombia</a:t>
            </a:r>
          </a:p>
          <a:p>
            <a:pPr defTabSz="821406"/>
            <a:endParaRPr lang="en-US" altLang="es-CO" sz="2200" b="1" dirty="0">
              <a:ea typeface="ＭＳ Ｐゴシック" pitchFamily="34" charset="-128"/>
            </a:endParaRPr>
          </a:p>
          <a:p>
            <a:pPr defTabSz="821406"/>
            <a:endParaRPr lang="en-US" altLang="es-CO" sz="2200" b="1" dirty="0">
              <a:ea typeface="ＭＳ Ｐゴシック" pitchFamily="34" charset="-128"/>
            </a:endParaRPr>
          </a:p>
        </p:txBody>
      </p:sp>
      <p:pic>
        <p:nvPicPr>
          <p:cNvPr id="5" name="Imagen 1"/>
          <p:cNvPicPr>
            <a:picLocks noChangeAspect="1"/>
          </p:cNvPicPr>
          <p:nvPr/>
        </p:nvPicPr>
        <p:blipFill>
          <a:blip r:embed="rId2"/>
          <a:stretch>
            <a:fillRect/>
          </a:stretch>
        </p:blipFill>
        <p:spPr>
          <a:xfrm>
            <a:off x="2025263" y="3091353"/>
            <a:ext cx="5300201" cy="3100469"/>
          </a:xfrm>
          <a:prstGeom prst="rect">
            <a:avLst/>
          </a:prstGeom>
        </p:spPr>
      </p:pic>
      <p:sp>
        <p:nvSpPr>
          <p:cNvPr id="8" name="Rectángulo 9"/>
          <p:cNvSpPr/>
          <p:nvPr/>
        </p:nvSpPr>
        <p:spPr>
          <a:xfrm>
            <a:off x="518121" y="6191822"/>
            <a:ext cx="8038726" cy="282997"/>
          </a:xfrm>
          <a:prstGeom prst="rect">
            <a:avLst/>
          </a:prstGeom>
        </p:spPr>
        <p:txBody>
          <a:bodyPr wrap="square" lIns="82141" tIns="41070" rIns="82141" bIns="41070">
            <a:spAutoFit/>
          </a:bodyPr>
          <a:lstStyle/>
          <a:p>
            <a:pPr algn="ctr" defTabSz="821406" eaLnBrk="1" fontAlgn="auto" hangingPunct="1">
              <a:spcBef>
                <a:spcPts val="0"/>
              </a:spcBef>
              <a:spcAft>
                <a:spcPts val="0"/>
              </a:spcAft>
              <a:defRPr/>
            </a:pPr>
            <a:r>
              <a:rPr lang="es-CO" sz="1300" kern="0" dirty="0">
                <a:solidFill>
                  <a:sysClr val="windowText" lastClr="000000"/>
                </a:solidFill>
              </a:rPr>
              <a:t>Defensoría del Pueblo, La tutela y el derecho a la salud 2013 (2014)</a:t>
            </a:r>
          </a:p>
        </p:txBody>
      </p:sp>
      <p:sp>
        <p:nvSpPr>
          <p:cNvPr id="2" name="Rectangle 1"/>
          <p:cNvSpPr/>
          <p:nvPr/>
        </p:nvSpPr>
        <p:spPr>
          <a:xfrm>
            <a:off x="248566" y="2390166"/>
            <a:ext cx="8646868" cy="636940"/>
          </a:xfrm>
          <a:prstGeom prst="rect">
            <a:avLst/>
          </a:prstGeom>
        </p:spPr>
        <p:txBody>
          <a:bodyPr wrap="square" lIns="82141" tIns="41070" rIns="82141" bIns="41070">
            <a:spAutoFit/>
          </a:bodyPr>
          <a:lstStyle/>
          <a:p>
            <a:pPr algn="ctr"/>
            <a:r>
              <a:rPr lang="es-CO" altLang="es-CO" dirty="0">
                <a:ea typeface="ＭＳ Ｐゴシック" pitchFamily="34" charset="-128"/>
              </a:rPr>
              <a:t>En el 2013, 48% (218.656) de las 454.500 tutelas interpuestas en el país correspondieron al derecho de petición.</a:t>
            </a:r>
          </a:p>
        </p:txBody>
      </p:sp>
      <p:sp>
        <p:nvSpPr>
          <p:cNvPr id="9" name="Oval 4"/>
          <p:cNvSpPr/>
          <p:nvPr/>
        </p:nvSpPr>
        <p:spPr>
          <a:xfrm>
            <a:off x="6381727" y="3810717"/>
            <a:ext cx="588818" cy="446528"/>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lIns="82141" tIns="41070" rIns="82141" bIns="41070" anchor="ctr"/>
          <a:lstStyle/>
          <a:p>
            <a:pPr algn="ctr">
              <a:defRPr/>
            </a:pPr>
            <a:endParaRPr lang="en-US"/>
          </a:p>
        </p:txBody>
      </p:sp>
    </p:spTree>
    <p:extLst>
      <p:ext uri="{BB962C8B-B14F-4D97-AF65-F5344CB8AC3E}">
        <p14:creationId xmlns:p14="http://schemas.microsoft.com/office/powerpoint/2010/main" val="1892212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2"/>
          <p:cNvPicPr>
            <a:picLocks noChangeAspect="1"/>
          </p:cNvPicPr>
          <p:nvPr/>
        </p:nvPicPr>
        <p:blipFill>
          <a:blip r:embed="rId2"/>
          <a:stretch>
            <a:fillRect/>
          </a:stretch>
        </p:blipFill>
        <p:spPr>
          <a:xfrm>
            <a:off x="1616072" y="2622049"/>
            <a:ext cx="5741045" cy="3564203"/>
          </a:xfrm>
          <a:prstGeom prst="rect">
            <a:avLst/>
          </a:prstGeom>
        </p:spPr>
      </p:pic>
      <p:sp>
        <p:nvSpPr>
          <p:cNvPr id="4" name="Title 1"/>
          <p:cNvSpPr txBox="1">
            <a:spLocks/>
          </p:cNvSpPr>
          <p:nvPr/>
        </p:nvSpPr>
        <p:spPr bwMode="auto">
          <a:xfrm>
            <a:off x="518122" y="1261471"/>
            <a:ext cx="8038726" cy="11317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82141" tIns="41070" rIns="82141" bIns="41070" numCol="1" anchor="ctr" anchorCtr="0" compatLnSpc="1">
            <a:prstTxWarp prst="textNoShape">
              <a:avLst/>
            </a:prstTxWarp>
          </a:bodyPr>
          <a:lstStyle>
            <a:lvl1pPr algn="ctr" rtl="0" eaLnBrk="1" fontAlgn="base" hangingPunct="1">
              <a:spcBef>
                <a:spcPct val="0"/>
              </a:spcBef>
              <a:spcAft>
                <a:spcPct val="0"/>
              </a:spcAft>
              <a:defRPr sz="4400" kern="1200">
                <a:solidFill>
                  <a:schemeClr val="tx2"/>
                </a:solidFill>
                <a:latin typeface="+mj-lt"/>
                <a:ea typeface="ＭＳ Ｐゴシック" charset="0"/>
                <a:cs typeface="+mj-cs"/>
              </a:defRPr>
            </a:lvl1pPr>
            <a:lvl2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2pPr>
            <a:lvl3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3pPr>
            <a:lvl4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4pPr>
            <a:lvl5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a:lstStyle>
          <a:p>
            <a:pPr defTabSz="821406"/>
            <a:endParaRPr lang="en-US" altLang="es-CO" sz="2200" b="1" dirty="0">
              <a:ea typeface="ＭＳ Ｐゴシック" pitchFamily="34" charset="-128"/>
            </a:endParaRPr>
          </a:p>
          <a:p>
            <a:pPr defTabSz="821406"/>
            <a:endParaRPr lang="en-US" altLang="es-CO" sz="2200" b="1" dirty="0">
              <a:ea typeface="ＭＳ Ｐゴシック" pitchFamily="34" charset="-128"/>
            </a:endParaRPr>
          </a:p>
          <a:p>
            <a:pPr defTabSz="821406"/>
            <a:r>
              <a:rPr lang="en-US" altLang="es-CO" sz="2200" b="1" dirty="0">
                <a:ea typeface="ＭＳ Ｐゴシック" pitchFamily="34" charset="-128"/>
              </a:rPr>
              <a:t>El </a:t>
            </a:r>
            <a:r>
              <a:rPr lang="en-US" altLang="es-CO" sz="2200" b="1" dirty="0" err="1">
                <a:ea typeface="ＭＳ Ｐゴシック" pitchFamily="34" charset="-128"/>
              </a:rPr>
              <a:t>derecho</a:t>
            </a:r>
            <a:r>
              <a:rPr lang="en-US" altLang="es-CO" sz="2200" b="1" dirty="0">
                <a:ea typeface="ＭＳ Ｐゴシック" pitchFamily="34" charset="-128"/>
              </a:rPr>
              <a:t> fundamental al </a:t>
            </a:r>
            <a:r>
              <a:rPr lang="en-US" altLang="es-CO" sz="2200" b="1" dirty="0" err="1">
                <a:ea typeface="ＭＳ Ｐゴシック" pitchFamily="34" charset="-128"/>
              </a:rPr>
              <a:t>derecho</a:t>
            </a:r>
            <a:r>
              <a:rPr lang="en-US" altLang="es-CO" sz="2200" b="1" dirty="0">
                <a:ea typeface="ＭＳ Ｐゴシック" pitchFamily="34" charset="-128"/>
              </a:rPr>
              <a:t> de </a:t>
            </a:r>
            <a:r>
              <a:rPr lang="en-US" altLang="es-CO" sz="2200" b="1" dirty="0" err="1">
                <a:ea typeface="ＭＳ Ｐゴシック" pitchFamily="34" charset="-128"/>
              </a:rPr>
              <a:t>petición</a:t>
            </a:r>
            <a:r>
              <a:rPr lang="en-US" altLang="es-CO" sz="2200" b="1" dirty="0">
                <a:ea typeface="ＭＳ Ｐゴシック" pitchFamily="34" charset="-128"/>
              </a:rPr>
              <a:t> </a:t>
            </a:r>
            <a:r>
              <a:rPr lang="en-US" altLang="es-CO" sz="2200" b="1" dirty="0" err="1">
                <a:ea typeface="ＭＳ Ｐゴシック" pitchFamily="34" charset="-128"/>
              </a:rPr>
              <a:t>es</a:t>
            </a:r>
            <a:r>
              <a:rPr lang="en-US" altLang="es-CO" sz="2200" b="1" dirty="0">
                <a:ea typeface="ＭＳ Ｐゴシック" pitchFamily="34" charset="-128"/>
              </a:rPr>
              <a:t> el </a:t>
            </a:r>
            <a:r>
              <a:rPr lang="en-US" altLang="es-CO" sz="2200" b="1" dirty="0" err="1">
                <a:ea typeface="ＭＳ Ｐゴシック" pitchFamily="34" charset="-128"/>
              </a:rPr>
              <a:t>más</a:t>
            </a:r>
            <a:r>
              <a:rPr lang="en-US" altLang="es-CO" sz="2200" b="1" dirty="0">
                <a:ea typeface="ＭＳ Ｐゴシック" pitchFamily="34" charset="-128"/>
              </a:rPr>
              <a:t> </a:t>
            </a:r>
            <a:r>
              <a:rPr lang="en-US" altLang="es-CO" sz="2200" b="1" dirty="0" err="1">
                <a:ea typeface="ＭＳ Ｐゴシック" pitchFamily="34" charset="-128"/>
              </a:rPr>
              <a:t>invocado</a:t>
            </a:r>
            <a:r>
              <a:rPr lang="en-US" altLang="es-CO" sz="2200" b="1" dirty="0">
                <a:ea typeface="ＭＳ Ｐゴシック" pitchFamily="34" charset="-128"/>
              </a:rPr>
              <a:t> en </a:t>
            </a:r>
            <a:r>
              <a:rPr lang="en-US" altLang="es-CO" sz="2200" b="1" dirty="0" err="1">
                <a:ea typeface="ＭＳ Ｐゴシック" pitchFamily="34" charset="-128"/>
              </a:rPr>
              <a:t>las</a:t>
            </a:r>
            <a:r>
              <a:rPr lang="en-US" altLang="es-CO" sz="2200" b="1" dirty="0">
                <a:ea typeface="ＭＳ Ｐゴシック" pitchFamily="34" charset="-128"/>
              </a:rPr>
              <a:t> </a:t>
            </a:r>
            <a:r>
              <a:rPr lang="en-US" altLang="es-CO" sz="2200" b="1" dirty="0" err="1">
                <a:ea typeface="ＭＳ Ｐゴシック" pitchFamily="34" charset="-128"/>
              </a:rPr>
              <a:t>tutelas</a:t>
            </a:r>
            <a:r>
              <a:rPr lang="en-US" altLang="es-CO" sz="2200" b="1" dirty="0">
                <a:ea typeface="ＭＳ Ｐゴシック" pitchFamily="34" charset="-128"/>
              </a:rPr>
              <a:t> en </a:t>
            </a:r>
            <a:r>
              <a:rPr lang="en-US" altLang="es-CO" sz="2200" b="1" dirty="0" smtClean="0">
                <a:ea typeface="ＭＳ Ｐゴシック" pitchFamily="34" charset="-128"/>
              </a:rPr>
              <a:t>Colombia</a:t>
            </a:r>
          </a:p>
          <a:p>
            <a:pPr defTabSz="821406"/>
            <a:endParaRPr lang="en-US" altLang="es-CO" sz="2200" b="1" dirty="0">
              <a:ea typeface="ＭＳ Ｐゴシック" pitchFamily="34" charset="-128"/>
            </a:endParaRPr>
          </a:p>
          <a:p>
            <a:pPr defTabSz="821406"/>
            <a:endParaRPr lang="en-US" altLang="es-CO" sz="2200" b="1" dirty="0">
              <a:ea typeface="ＭＳ Ｐゴシック" pitchFamily="34" charset="-128"/>
            </a:endParaRPr>
          </a:p>
        </p:txBody>
      </p:sp>
      <p:sp>
        <p:nvSpPr>
          <p:cNvPr id="8" name="Rectángulo 9"/>
          <p:cNvSpPr/>
          <p:nvPr/>
        </p:nvSpPr>
        <p:spPr>
          <a:xfrm>
            <a:off x="518121" y="6186252"/>
            <a:ext cx="8038726" cy="282997"/>
          </a:xfrm>
          <a:prstGeom prst="rect">
            <a:avLst/>
          </a:prstGeom>
        </p:spPr>
        <p:txBody>
          <a:bodyPr wrap="square" lIns="82141" tIns="41070" rIns="82141" bIns="41070">
            <a:spAutoFit/>
          </a:bodyPr>
          <a:lstStyle/>
          <a:p>
            <a:pPr algn="ctr" defTabSz="821406" eaLnBrk="1" fontAlgn="auto" hangingPunct="1">
              <a:spcBef>
                <a:spcPts val="0"/>
              </a:spcBef>
              <a:spcAft>
                <a:spcPts val="0"/>
              </a:spcAft>
              <a:defRPr/>
            </a:pPr>
            <a:r>
              <a:rPr lang="es-CO" sz="1300" kern="0" dirty="0">
                <a:solidFill>
                  <a:sysClr val="windowText" lastClr="000000"/>
                </a:solidFill>
              </a:rPr>
              <a:t>Defensoría del Pueblo, La tutela y el derecho a la salud 2013 (2014)</a:t>
            </a:r>
          </a:p>
        </p:txBody>
      </p:sp>
    </p:spTree>
    <p:extLst>
      <p:ext uri="{BB962C8B-B14F-4D97-AF65-F5344CB8AC3E}">
        <p14:creationId xmlns:p14="http://schemas.microsoft.com/office/powerpoint/2010/main" val="39874091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p:nvPr/>
        </p:nvPicPr>
        <p:blipFill rotWithShape="1">
          <a:blip r:embed="rId2"/>
          <a:srcRect l="36047" t="7323" r="34728" b="31107"/>
          <a:stretch/>
        </p:blipFill>
        <p:spPr bwMode="auto">
          <a:xfrm>
            <a:off x="335925" y="2272172"/>
            <a:ext cx="3979861" cy="4127750"/>
          </a:xfrm>
          <a:prstGeom prst="rect">
            <a:avLst/>
          </a:prstGeom>
          <a:ln>
            <a:solidFill>
              <a:srgbClr val="000000"/>
            </a:solidFill>
          </a:ln>
          <a:extLst>
            <a:ext uri="{53640926-AAD7-44D8-BBD7-CCE9431645EC}">
              <a14:shadowObscured xmlns:a14="http://schemas.microsoft.com/office/drawing/2010/main"/>
            </a:ext>
          </a:extLst>
        </p:spPr>
      </p:pic>
      <p:sp>
        <p:nvSpPr>
          <p:cNvPr id="4" name="Rectángulo 3"/>
          <p:cNvSpPr/>
          <p:nvPr/>
        </p:nvSpPr>
        <p:spPr>
          <a:xfrm>
            <a:off x="4703685" y="4785160"/>
            <a:ext cx="4112337" cy="1306727"/>
          </a:xfrm>
          <a:prstGeom prst="rect">
            <a:avLst/>
          </a:prstGeom>
        </p:spPr>
        <p:txBody>
          <a:bodyPr wrap="square" lIns="82141" tIns="41070" rIns="82141" bIns="41070">
            <a:spAutoFit/>
          </a:bodyPr>
          <a:lstStyle/>
          <a:p>
            <a:pPr algn="ctr" defTabSz="821406"/>
            <a:r>
              <a:rPr lang="es-CO" sz="1600" dirty="0">
                <a:solidFill>
                  <a:srgbClr val="000000"/>
                </a:solidFill>
                <a:hlinkClick r:id="rId3"/>
              </a:rPr>
              <a:t>http://www.procuraduria.gov.co/html/sitio_guia/docs/formatos/3%20-%20formato%20solicitud%20supervigilancia%20dp%202.pdf</a:t>
            </a:r>
            <a:endParaRPr lang="es-CO" sz="1600" dirty="0">
              <a:solidFill>
                <a:srgbClr val="000000"/>
              </a:solidFill>
            </a:endParaRPr>
          </a:p>
          <a:p>
            <a:pPr algn="ctr" defTabSz="821406"/>
            <a:endParaRPr lang="es-CO" sz="1600" dirty="0">
              <a:solidFill>
                <a:srgbClr val="000000"/>
              </a:solidFill>
            </a:endParaRPr>
          </a:p>
        </p:txBody>
      </p:sp>
      <p:sp>
        <p:nvSpPr>
          <p:cNvPr id="5" name="Content Placeholder 2"/>
          <p:cNvSpPr txBox="1">
            <a:spLocks/>
          </p:cNvSpPr>
          <p:nvPr/>
        </p:nvSpPr>
        <p:spPr bwMode="auto">
          <a:xfrm>
            <a:off x="5055267" y="2574446"/>
            <a:ext cx="3174308" cy="2038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82141" tIns="41070" rIns="82141" bIns="41070" numCol="1" anchor="t" anchorCtr="0" compatLnSpc="1">
            <a:prstTxWarp prst="textNoShape">
              <a:avLst/>
            </a:prstTxWarp>
          </a:bodyPr>
          <a:lstStyle>
            <a:lvl1pPr marL="342900" indent="-342900" algn="l" rtl="0" eaLnBrk="1" fontAlgn="base" hangingPunct="1">
              <a:spcBef>
                <a:spcPct val="20000"/>
              </a:spcBef>
              <a:spcAft>
                <a:spcPct val="0"/>
              </a:spcAft>
              <a:buChar char="•"/>
              <a:defRPr sz="3200" kern="1200">
                <a:solidFill>
                  <a:schemeClr val="tx1"/>
                </a:solidFill>
                <a:latin typeface="+mn-lt"/>
                <a:ea typeface="ＭＳ Ｐゴシック" charset="0"/>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ＭＳ Ｐゴシック" charset="0"/>
                <a:cs typeface="+mn-cs"/>
              </a:defRPr>
            </a:lvl2pPr>
            <a:lvl3pPr marL="1143000" indent="-228600" algn="l" rtl="0" eaLnBrk="1" fontAlgn="base" hangingPunct="1">
              <a:spcBef>
                <a:spcPct val="20000"/>
              </a:spcBef>
              <a:spcAft>
                <a:spcPct val="0"/>
              </a:spcAft>
              <a:buChar char="•"/>
              <a:defRPr sz="2400" kern="1200">
                <a:solidFill>
                  <a:schemeClr val="tx1"/>
                </a:solidFill>
                <a:latin typeface="+mn-lt"/>
                <a:ea typeface="ＭＳ Ｐゴシック" charset="0"/>
                <a:cs typeface="+mn-cs"/>
              </a:defRPr>
            </a:lvl3pPr>
            <a:lvl4pPr marL="1600200" indent="-228600" algn="l" rtl="0" eaLnBrk="1" fontAlgn="base" hangingPunct="1">
              <a:spcBef>
                <a:spcPct val="20000"/>
              </a:spcBef>
              <a:spcAft>
                <a:spcPct val="0"/>
              </a:spcAft>
              <a:buChar char="–"/>
              <a:defRPr sz="2000" kern="1200">
                <a:solidFill>
                  <a:schemeClr val="tx1"/>
                </a:solidFill>
                <a:latin typeface="+mn-lt"/>
                <a:ea typeface="ＭＳ Ｐゴシック" charset="0"/>
                <a:cs typeface="+mn-cs"/>
              </a:defRPr>
            </a:lvl4pPr>
            <a:lvl5pPr marL="2057400" indent="-228600" algn="l" rtl="0" eaLnBrk="1" fontAlgn="base" hangingPunct="1">
              <a:spcBef>
                <a:spcPct val="20000"/>
              </a:spcBef>
              <a:spcAft>
                <a:spcPct val="0"/>
              </a:spcAft>
              <a:buChar char="»"/>
              <a:defRPr sz="2000" kern="1200">
                <a:solidFill>
                  <a:schemeClr val="tx1"/>
                </a:solidFill>
                <a:latin typeface="+mn-lt"/>
                <a:ea typeface="ＭＳ Ｐゴシック"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821406">
              <a:buNone/>
              <a:defRPr/>
            </a:pPr>
            <a:r>
              <a:rPr lang="en-US" altLang="es-CO" sz="1800" dirty="0">
                <a:solidFill>
                  <a:srgbClr val="000000"/>
                </a:solidFill>
                <a:latin typeface="Arial"/>
                <a:ea typeface="ＭＳ Ｐゴシック" pitchFamily="34" charset="-128"/>
              </a:rPr>
              <a:t>Grupo de </a:t>
            </a:r>
            <a:r>
              <a:rPr lang="en-US" altLang="es-CO" sz="1800" dirty="0" err="1">
                <a:solidFill>
                  <a:srgbClr val="000000"/>
                </a:solidFill>
                <a:latin typeface="Arial"/>
                <a:ea typeface="ＭＳ Ｐゴシック" pitchFamily="34" charset="-128"/>
              </a:rPr>
              <a:t>Supervigilancia</a:t>
            </a:r>
            <a:r>
              <a:rPr lang="en-US" altLang="es-CO" sz="1800" dirty="0">
                <a:solidFill>
                  <a:srgbClr val="000000"/>
                </a:solidFill>
                <a:latin typeface="Arial"/>
                <a:ea typeface="ＭＳ Ｐゴシック" pitchFamily="34" charset="-128"/>
              </a:rPr>
              <a:t> del Derecho de </a:t>
            </a:r>
            <a:r>
              <a:rPr lang="en-US" altLang="es-CO" sz="1800" dirty="0" err="1">
                <a:solidFill>
                  <a:srgbClr val="000000"/>
                </a:solidFill>
                <a:latin typeface="Arial"/>
                <a:ea typeface="ＭＳ Ｐゴシック" pitchFamily="34" charset="-128"/>
              </a:rPr>
              <a:t>Petición</a:t>
            </a:r>
            <a:r>
              <a:rPr lang="en-US" altLang="es-CO" sz="1800" dirty="0">
                <a:solidFill>
                  <a:srgbClr val="000000"/>
                </a:solidFill>
                <a:latin typeface="Arial"/>
                <a:ea typeface="ＭＳ Ｐゴシック" pitchFamily="34" charset="-128"/>
              </a:rPr>
              <a:t> de la </a:t>
            </a:r>
            <a:r>
              <a:rPr lang="en-US" altLang="es-CO" sz="1800" dirty="0" err="1">
                <a:solidFill>
                  <a:srgbClr val="000000"/>
                </a:solidFill>
                <a:latin typeface="Arial"/>
                <a:ea typeface="ＭＳ Ｐゴシック" pitchFamily="34" charset="-128"/>
              </a:rPr>
              <a:t>Procuraduría</a:t>
            </a:r>
            <a:r>
              <a:rPr lang="en-US" altLang="es-CO" sz="1800" dirty="0">
                <a:solidFill>
                  <a:srgbClr val="000000"/>
                </a:solidFill>
                <a:latin typeface="Arial"/>
                <a:ea typeface="ＭＳ Ｐゴシック" pitchFamily="34" charset="-128"/>
              </a:rPr>
              <a:t> </a:t>
            </a:r>
            <a:r>
              <a:rPr lang="en-US" altLang="es-CO" sz="1800" dirty="0" err="1">
                <a:solidFill>
                  <a:srgbClr val="000000"/>
                </a:solidFill>
                <a:latin typeface="Arial"/>
                <a:ea typeface="ＭＳ Ｐゴシック" pitchFamily="34" charset="-128"/>
              </a:rPr>
              <a:t>Auxiliar</a:t>
            </a:r>
            <a:r>
              <a:rPr lang="en-US" altLang="es-CO" sz="1800" dirty="0">
                <a:solidFill>
                  <a:srgbClr val="000000"/>
                </a:solidFill>
                <a:latin typeface="Arial"/>
                <a:ea typeface="ＭＳ Ｐゴシック" pitchFamily="34" charset="-128"/>
              </a:rPr>
              <a:t> para </a:t>
            </a:r>
            <a:r>
              <a:rPr lang="en-US" altLang="es-CO" sz="1800" dirty="0" err="1">
                <a:solidFill>
                  <a:srgbClr val="000000"/>
                </a:solidFill>
                <a:latin typeface="Arial"/>
                <a:ea typeface="ＭＳ Ｐゴシック" pitchFamily="34" charset="-128"/>
              </a:rPr>
              <a:t>Asuntos</a:t>
            </a:r>
            <a:r>
              <a:rPr lang="en-US" altLang="es-CO" sz="1800" dirty="0">
                <a:solidFill>
                  <a:srgbClr val="000000"/>
                </a:solidFill>
                <a:latin typeface="Arial"/>
                <a:ea typeface="ＭＳ Ｐゴシック" pitchFamily="34" charset="-128"/>
              </a:rPr>
              <a:t> </a:t>
            </a:r>
            <a:r>
              <a:rPr lang="en-US" altLang="es-CO" sz="1800" dirty="0" err="1">
                <a:solidFill>
                  <a:srgbClr val="000000"/>
                </a:solidFill>
                <a:latin typeface="Arial"/>
                <a:ea typeface="ＭＳ Ｐゴシック" pitchFamily="34" charset="-128"/>
              </a:rPr>
              <a:t>Constitucionales</a:t>
            </a:r>
            <a:endParaRPr lang="en-US" altLang="es-CO" sz="1800" dirty="0">
              <a:solidFill>
                <a:srgbClr val="000000"/>
              </a:solidFill>
              <a:latin typeface="Arial"/>
              <a:ea typeface="ＭＳ Ｐゴシック" pitchFamily="34" charset="-128"/>
            </a:endParaRPr>
          </a:p>
          <a:p>
            <a:pPr marL="0" indent="0" algn="just" defTabSz="821406">
              <a:buNone/>
              <a:defRPr/>
            </a:pPr>
            <a:endParaRPr lang="en-US" sz="1800" dirty="0">
              <a:solidFill>
                <a:srgbClr val="000000"/>
              </a:solidFill>
              <a:latin typeface="Arial"/>
            </a:endParaRPr>
          </a:p>
          <a:p>
            <a:pPr marL="0" indent="0" algn="ctr" defTabSz="821406">
              <a:buNone/>
              <a:defRPr/>
            </a:pPr>
            <a:r>
              <a:rPr lang="en-US" sz="1800" dirty="0" err="1">
                <a:solidFill>
                  <a:srgbClr val="000000"/>
                </a:solidFill>
                <a:latin typeface="Arial"/>
              </a:rPr>
              <a:t>vigilanciaderechodepeticion</a:t>
            </a:r>
            <a:r>
              <a:rPr lang="en-US" sz="1800" dirty="0">
                <a:solidFill>
                  <a:srgbClr val="000000"/>
                </a:solidFill>
                <a:latin typeface="Arial"/>
              </a:rPr>
              <a:t>@</a:t>
            </a:r>
            <a:r>
              <a:rPr lang="en-US" sz="1800" dirty="0" err="1">
                <a:solidFill>
                  <a:srgbClr val="000000"/>
                </a:solidFill>
                <a:latin typeface="Arial"/>
              </a:rPr>
              <a:t>procuraduria.gov.co</a:t>
            </a:r>
            <a:r>
              <a:rPr lang="es-ES_tradnl" sz="1800" dirty="0">
                <a:solidFill>
                  <a:srgbClr val="000000"/>
                </a:solidFill>
                <a:latin typeface="Arial"/>
              </a:rPr>
              <a:t> </a:t>
            </a:r>
            <a:endParaRPr lang="en-US" altLang="es-CO" sz="1800" dirty="0">
              <a:solidFill>
                <a:srgbClr val="000000"/>
              </a:solidFill>
              <a:latin typeface="Arial"/>
              <a:ea typeface="ＭＳ Ｐゴシック" pitchFamily="34" charset="-128"/>
            </a:endParaRPr>
          </a:p>
          <a:p>
            <a:pPr marL="308027" indent="-308027" algn="just" defTabSz="821406">
              <a:buNone/>
              <a:defRPr/>
            </a:pPr>
            <a:endParaRPr lang="en-US" altLang="es-CO" sz="1800" dirty="0">
              <a:solidFill>
                <a:srgbClr val="000000"/>
              </a:solidFill>
              <a:latin typeface="Arial"/>
              <a:ea typeface="ＭＳ Ｐゴシック" pitchFamily="34" charset="-128"/>
            </a:endParaRPr>
          </a:p>
        </p:txBody>
      </p:sp>
      <p:sp>
        <p:nvSpPr>
          <p:cNvPr id="7" name="Title 1"/>
          <p:cNvSpPr txBox="1">
            <a:spLocks/>
          </p:cNvSpPr>
          <p:nvPr/>
        </p:nvSpPr>
        <p:spPr bwMode="auto">
          <a:xfrm>
            <a:off x="518122" y="1261471"/>
            <a:ext cx="8087995" cy="11317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82141" tIns="41070" rIns="82141" bIns="41070" numCol="1" anchor="ctr" anchorCtr="0" compatLnSpc="1">
            <a:prstTxWarp prst="textNoShape">
              <a:avLst/>
            </a:prstTxWarp>
          </a:bodyPr>
          <a:lstStyle>
            <a:lvl1pPr algn="ctr" rtl="0" eaLnBrk="1" fontAlgn="base" hangingPunct="1">
              <a:spcBef>
                <a:spcPct val="0"/>
              </a:spcBef>
              <a:spcAft>
                <a:spcPct val="0"/>
              </a:spcAft>
              <a:defRPr sz="4400" kern="1200">
                <a:solidFill>
                  <a:schemeClr val="tx2"/>
                </a:solidFill>
                <a:latin typeface="+mj-lt"/>
                <a:ea typeface="ＭＳ Ｐゴシック" charset="0"/>
                <a:cs typeface="+mj-cs"/>
              </a:defRPr>
            </a:lvl1pPr>
            <a:lvl2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2pPr>
            <a:lvl3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3pPr>
            <a:lvl4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4pPr>
            <a:lvl5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a:lstStyle>
          <a:p>
            <a:pPr defTabSz="821406"/>
            <a:endParaRPr lang="en-US" altLang="es-CO" sz="2200" b="1" dirty="0">
              <a:ea typeface="ＭＳ Ｐゴシック" pitchFamily="34" charset="-128"/>
            </a:endParaRPr>
          </a:p>
          <a:p>
            <a:pPr defTabSz="821406"/>
            <a:r>
              <a:rPr lang="en-US" altLang="es-CO" sz="2200" b="1" dirty="0">
                <a:ea typeface="ＭＳ Ｐゴシック" pitchFamily="34" charset="-128"/>
              </a:rPr>
              <a:t>La PGN </a:t>
            </a:r>
            <a:r>
              <a:rPr lang="en-US" altLang="es-CO" sz="2200" b="1" dirty="0" err="1">
                <a:ea typeface="ＭＳ Ｐゴシック" pitchFamily="34" charset="-128"/>
              </a:rPr>
              <a:t>presta</a:t>
            </a:r>
            <a:r>
              <a:rPr lang="en-US" altLang="es-CO" sz="2200" b="1" dirty="0">
                <a:ea typeface="ＭＳ Ｐゴシック" pitchFamily="34" charset="-128"/>
              </a:rPr>
              <a:t> el </a:t>
            </a:r>
            <a:r>
              <a:rPr lang="en-US" altLang="es-CO" sz="2200" b="1" dirty="0" err="1">
                <a:ea typeface="ＭＳ Ｐゴシック" pitchFamily="34" charset="-128"/>
              </a:rPr>
              <a:t>servicio</a:t>
            </a:r>
            <a:r>
              <a:rPr lang="en-US" altLang="es-CO" sz="2200" b="1" dirty="0">
                <a:ea typeface="ＭＳ Ｐゴシック" pitchFamily="34" charset="-128"/>
              </a:rPr>
              <a:t> de </a:t>
            </a:r>
            <a:r>
              <a:rPr lang="en-US" altLang="es-CO" sz="2200" b="1" dirty="0" err="1">
                <a:ea typeface="ＭＳ Ｐゴシック" pitchFamily="34" charset="-128"/>
              </a:rPr>
              <a:t>supervigilancia</a:t>
            </a:r>
            <a:r>
              <a:rPr lang="en-US" altLang="es-CO" sz="2200" b="1" dirty="0">
                <a:ea typeface="ＭＳ Ｐゴシック" pitchFamily="34" charset="-128"/>
              </a:rPr>
              <a:t> del </a:t>
            </a:r>
            <a:r>
              <a:rPr lang="en-US" altLang="es-CO" sz="2200" b="1" dirty="0" err="1">
                <a:ea typeface="ＭＳ Ｐゴシック" pitchFamily="34" charset="-128"/>
              </a:rPr>
              <a:t>Derecho</a:t>
            </a:r>
            <a:r>
              <a:rPr lang="en-US" altLang="es-CO" sz="2200" b="1" dirty="0">
                <a:ea typeface="ＭＳ Ｐゴシック" pitchFamily="34" charset="-128"/>
              </a:rPr>
              <a:t> de </a:t>
            </a:r>
            <a:r>
              <a:rPr lang="en-US" altLang="es-CO" sz="2200" b="1" dirty="0" err="1">
                <a:ea typeface="ＭＳ Ｐゴシック" pitchFamily="34" charset="-128"/>
              </a:rPr>
              <a:t>Petición</a:t>
            </a:r>
            <a:endParaRPr lang="en-US" altLang="es-CO" sz="2200" b="1" dirty="0">
              <a:ea typeface="ＭＳ Ｐゴシック" pitchFamily="34" charset="-128"/>
            </a:endParaRPr>
          </a:p>
          <a:p>
            <a:pPr defTabSz="821406"/>
            <a:endParaRPr lang="en-US" altLang="es-CO" sz="2200" b="1" dirty="0">
              <a:ea typeface="ＭＳ Ｐゴシック" pitchFamily="34" charset="-128"/>
            </a:endParaRPr>
          </a:p>
        </p:txBody>
      </p:sp>
    </p:spTree>
    <p:extLst>
      <p:ext uri="{BB962C8B-B14F-4D97-AF65-F5344CB8AC3E}">
        <p14:creationId xmlns:p14="http://schemas.microsoft.com/office/powerpoint/2010/main" val="40360335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Título"/>
          <p:cNvSpPr>
            <a:spLocks noGrp="1"/>
          </p:cNvSpPr>
          <p:nvPr>
            <p:ph type="title"/>
          </p:nvPr>
        </p:nvSpPr>
        <p:spPr/>
        <p:txBody>
          <a:bodyPr/>
          <a:lstStyle/>
          <a:p>
            <a:endParaRPr lang="es-CO" altLang="es-CO" smtClean="0"/>
          </a:p>
        </p:txBody>
      </p:sp>
      <p:sp>
        <p:nvSpPr>
          <p:cNvPr id="35843" name="2 Marcador de contenido"/>
          <p:cNvSpPr>
            <a:spLocks noGrp="1"/>
          </p:cNvSpPr>
          <p:nvPr>
            <p:ph idx="1"/>
          </p:nvPr>
        </p:nvSpPr>
        <p:spPr/>
        <p:txBody>
          <a:bodyPr/>
          <a:lstStyle/>
          <a:p>
            <a:endParaRPr lang="es-CO" altLang="es-CO" smtClean="0"/>
          </a:p>
        </p:txBody>
      </p:sp>
      <p:pic>
        <p:nvPicPr>
          <p:cNvPr id="35844" name="Picture 3"/>
          <p:cNvPicPr>
            <a:picLocks noChangeAspect="1" noChangeArrowheads="1"/>
          </p:cNvPicPr>
          <p:nvPr/>
        </p:nvPicPr>
        <p:blipFill>
          <a:blip r:embed="rId2" cstate="print"/>
          <a:srcRect l="32909" t="19643" r="18008" b="15079"/>
          <a:stretch>
            <a:fillRect/>
          </a:stretch>
        </p:blipFill>
        <p:spPr bwMode="auto">
          <a:xfrm>
            <a:off x="0" y="0"/>
            <a:ext cx="9172575"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25237201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1 Título"/>
          <p:cNvSpPr>
            <a:spLocks noGrp="1"/>
          </p:cNvSpPr>
          <p:nvPr>
            <p:ph type="title"/>
          </p:nvPr>
        </p:nvSpPr>
        <p:spPr/>
        <p:txBody>
          <a:bodyPr/>
          <a:lstStyle/>
          <a:p>
            <a:endParaRPr lang="es-CO" altLang="es-CO" smtClean="0"/>
          </a:p>
        </p:txBody>
      </p:sp>
      <p:sp>
        <p:nvSpPr>
          <p:cNvPr id="36867" name="2 Marcador de contenido"/>
          <p:cNvSpPr>
            <a:spLocks noGrp="1"/>
          </p:cNvSpPr>
          <p:nvPr>
            <p:ph idx="1"/>
          </p:nvPr>
        </p:nvSpPr>
        <p:spPr/>
        <p:txBody>
          <a:bodyPr/>
          <a:lstStyle/>
          <a:p>
            <a:endParaRPr lang="es-CO" altLang="es-CO" smtClean="0"/>
          </a:p>
        </p:txBody>
      </p:sp>
      <p:pic>
        <p:nvPicPr>
          <p:cNvPr id="36868" name="Picture 2"/>
          <p:cNvPicPr>
            <a:picLocks noChangeAspect="1" noChangeArrowheads="1"/>
          </p:cNvPicPr>
          <p:nvPr/>
        </p:nvPicPr>
        <p:blipFill>
          <a:blip r:embed="rId2" cstate="print"/>
          <a:srcRect l="32797" t="19841" r="18008" b="14774"/>
          <a:stretch>
            <a:fillRect/>
          </a:stretch>
        </p:blipFill>
        <p:spPr bwMode="auto">
          <a:xfrm>
            <a:off x="-3175" y="0"/>
            <a:ext cx="9177338"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17913638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bwMode="auto">
          <a:xfrm>
            <a:off x="916678" y="1350107"/>
            <a:ext cx="7481455" cy="10110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82141" tIns="41070" rIns="82141" bIns="41070" numCol="1" anchor="ctr" anchorCtr="0" compatLnSpc="1">
            <a:prstTxWarp prst="textNoShape">
              <a:avLst/>
            </a:prstTxWarp>
          </a:bodyPr>
          <a:lstStyle>
            <a:lvl1pPr algn="ctr" rtl="0" eaLnBrk="1" fontAlgn="base" hangingPunct="1">
              <a:spcBef>
                <a:spcPct val="0"/>
              </a:spcBef>
              <a:spcAft>
                <a:spcPct val="0"/>
              </a:spcAft>
              <a:defRPr sz="4400" kern="1200">
                <a:solidFill>
                  <a:schemeClr val="tx2"/>
                </a:solidFill>
                <a:latin typeface="+mj-lt"/>
                <a:ea typeface="ＭＳ Ｐゴシック" charset="0"/>
                <a:cs typeface="+mj-cs"/>
              </a:defRPr>
            </a:lvl1pPr>
            <a:lvl2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2pPr>
            <a:lvl3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3pPr>
            <a:lvl4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4pPr>
            <a:lvl5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a:lstStyle>
          <a:p>
            <a:pPr defTabSz="821406"/>
            <a:r>
              <a:rPr lang="en-US" altLang="es-CO" sz="2200" b="1" dirty="0">
                <a:ea typeface="ＭＳ Ｐゴシック" pitchFamily="34" charset="-128"/>
              </a:rPr>
              <a:t/>
            </a:r>
            <a:br>
              <a:rPr lang="en-US" altLang="es-CO" sz="2200" b="1" dirty="0">
                <a:ea typeface="ＭＳ Ｐゴシック" pitchFamily="34" charset="-128"/>
              </a:rPr>
            </a:br>
            <a:r>
              <a:rPr lang="en-US" altLang="es-CO" sz="2200" b="1" dirty="0">
                <a:ea typeface="ＭＳ Ｐゴシック" pitchFamily="34" charset="-128"/>
              </a:rPr>
              <a:t/>
            </a:r>
            <a:br>
              <a:rPr lang="en-US" altLang="es-CO" sz="2200" b="1" dirty="0">
                <a:ea typeface="ＭＳ Ｐゴシック" pitchFamily="34" charset="-128"/>
              </a:rPr>
            </a:br>
            <a:r>
              <a:rPr lang="en-US" altLang="es-CO" sz="2200" b="1" dirty="0">
                <a:ea typeface="ＭＳ Ｐゴシック" pitchFamily="34" charset="-128"/>
              </a:rPr>
              <a:t>El </a:t>
            </a:r>
            <a:r>
              <a:rPr lang="en-US" altLang="es-CO" sz="2200" b="1" dirty="0" err="1">
                <a:ea typeface="ＭＳ Ｐゴシック" pitchFamily="34" charset="-128"/>
              </a:rPr>
              <a:t>Ministerio</a:t>
            </a:r>
            <a:r>
              <a:rPr lang="en-US" altLang="es-CO" sz="2200" b="1" dirty="0">
                <a:ea typeface="ＭＳ Ｐゴシック" pitchFamily="34" charset="-128"/>
              </a:rPr>
              <a:t> </a:t>
            </a:r>
            <a:r>
              <a:rPr lang="en-US" altLang="es-CO" sz="2200" b="1" dirty="0" err="1">
                <a:ea typeface="ＭＳ Ｐゴシック" pitchFamily="34" charset="-128"/>
              </a:rPr>
              <a:t>Público</a:t>
            </a:r>
            <a:r>
              <a:rPr lang="en-US" altLang="es-CO" sz="2200" b="1" dirty="0">
                <a:ea typeface="ＭＳ Ｐゴシック" pitchFamily="34" charset="-128"/>
              </a:rPr>
              <a:t> </a:t>
            </a:r>
            <a:r>
              <a:rPr lang="en-US" altLang="es-CO" sz="2200" b="1" dirty="0" err="1" smtClean="0">
                <a:ea typeface="ＭＳ Ｐゴシック" pitchFamily="34" charset="-128"/>
              </a:rPr>
              <a:t>adelanta</a:t>
            </a:r>
            <a:r>
              <a:rPr lang="en-US" altLang="es-CO" sz="2200" b="1" dirty="0" smtClean="0">
                <a:ea typeface="ＭＳ Ｐゴシック" pitchFamily="34" charset="-128"/>
              </a:rPr>
              <a:t> </a:t>
            </a:r>
            <a:r>
              <a:rPr lang="en-US" altLang="es-CO" sz="2200" b="1" dirty="0">
                <a:ea typeface="ＭＳ Ｐゴシック" pitchFamily="34" charset="-128"/>
              </a:rPr>
              <a:t>el </a:t>
            </a:r>
            <a:r>
              <a:rPr lang="en-US" altLang="es-CO" sz="2200" b="1" dirty="0" err="1">
                <a:ea typeface="ＭＳ Ｐゴシック" pitchFamily="34" charset="-128"/>
              </a:rPr>
              <a:t>procedimiento</a:t>
            </a:r>
            <a:r>
              <a:rPr lang="en-US" altLang="es-CO" sz="2200" b="1" dirty="0">
                <a:ea typeface="ＭＳ Ｐゴシック" pitchFamily="34" charset="-128"/>
              </a:rPr>
              <a:t> especial de </a:t>
            </a:r>
            <a:r>
              <a:rPr lang="en-US" altLang="es-CO" sz="2200" b="1" dirty="0" err="1">
                <a:ea typeface="ＭＳ Ｐゴシック" pitchFamily="34" charset="-128"/>
              </a:rPr>
              <a:t>solicitud</a:t>
            </a:r>
            <a:r>
              <a:rPr lang="en-US" altLang="es-CO" sz="2200" b="1" dirty="0">
                <a:ea typeface="ＭＳ Ｐゴシック" pitchFamily="34" charset="-128"/>
              </a:rPr>
              <a:t> de </a:t>
            </a:r>
            <a:r>
              <a:rPr lang="en-US" altLang="es-CO" sz="2200" b="1" dirty="0" err="1">
                <a:ea typeface="ＭＳ Ｐゴシック" pitchFamily="34" charset="-128"/>
              </a:rPr>
              <a:t>información</a:t>
            </a:r>
            <a:r>
              <a:rPr lang="en-US" altLang="es-CO" sz="2200" b="1" dirty="0">
                <a:ea typeface="ＭＳ Ｐゴシック" pitchFamily="34" charset="-128"/>
              </a:rPr>
              <a:t> con </a:t>
            </a:r>
            <a:r>
              <a:rPr lang="en-US" altLang="es-CO" sz="2200" b="1" dirty="0" err="1">
                <a:ea typeface="ＭＳ Ｐゴシック" pitchFamily="34" charset="-128"/>
              </a:rPr>
              <a:t>identificación</a:t>
            </a:r>
            <a:r>
              <a:rPr lang="en-US" altLang="es-CO" sz="2200" b="1" dirty="0">
                <a:ea typeface="ＭＳ Ｐゴシック" pitchFamily="34" charset="-128"/>
              </a:rPr>
              <a:t> </a:t>
            </a:r>
            <a:r>
              <a:rPr lang="en-US" altLang="es-CO" sz="2200" b="1" dirty="0" err="1">
                <a:ea typeface="ＭＳ Ｐゴシック" pitchFamily="34" charset="-128"/>
              </a:rPr>
              <a:t>reservada</a:t>
            </a:r>
            <a:r>
              <a:rPr lang="en-US" altLang="es-CO" sz="2200" b="1" dirty="0">
                <a:ea typeface="ＭＳ Ｐゴシック" pitchFamily="34" charset="-128"/>
              </a:rPr>
              <a:t> </a:t>
            </a:r>
            <a:br>
              <a:rPr lang="en-US" altLang="es-CO" sz="2200" b="1" dirty="0">
                <a:ea typeface="ＭＳ Ｐゴシック" pitchFamily="34" charset="-128"/>
              </a:rPr>
            </a:br>
            <a:endParaRPr lang="en-US" altLang="es-CO" sz="2200" b="1" dirty="0">
              <a:ea typeface="ＭＳ Ｐゴシック" pitchFamily="34" charset="-128"/>
            </a:endParaRPr>
          </a:p>
        </p:txBody>
      </p:sp>
      <p:sp>
        <p:nvSpPr>
          <p:cNvPr id="3" name="Content Placeholder 2"/>
          <p:cNvSpPr txBox="1">
            <a:spLocks/>
          </p:cNvSpPr>
          <p:nvPr/>
        </p:nvSpPr>
        <p:spPr bwMode="auto">
          <a:xfrm>
            <a:off x="746130" y="5041117"/>
            <a:ext cx="7481455" cy="891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82141" tIns="41070" rIns="82141" bIns="41070" numCol="1" anchor="t" anchorCtr="0" compatLnSpc="1">
            <a:prstTxWarp prst="textNoShape">
              <a:avLst/>
            </a:prstTxWarp>
          </a:bodyPr>
          <a:lstStyle>
            <a:lvl1pPr marL="342900" indent="-342900" algn="l" rtl="0" eaLnBrk="1" fontAlgn="base" hangingPunct="1">
              <a:spcBef>
                <a:spcPct val="20000"/>
              </a:spcBef>
              <a:spcAft>
                <a:spcPct val="0"/>
              </a:spcAft>
              <a:buChar char="•"/>
              <a:defRPr sz="3200" kern="1200">
                <a:solidFill>
                  <a:schemeClr val="tx1"/>
                </a:solidFill>
                <a:latin typeface="+mn-lt"/>
                <a:ea typeface="ＭＳ Ｐゴシック" charset="0"/>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ＭＳ Ｐゴシック" charset="0"/>
                <a:cs typeface="+mn-cs"/>
              </a:defRPr>
            </a:lvl2pPr>
            <a:lvl3pPr marL="1143000" indent="-228600" algn="l" rtl="0" eaLnBrk="1" fontAlgn="base" hangingPunct="1">
              <a:spcBef>
                <a:spcPct val="20000"/>
              </a:spcBef>
              <a:spcAft>
                <a:spcPct val="0"/>
              </a:spcAft>
              <a:buChar char="•"/>
              <a:defRPr sz="2400" kern="1200">
                <a:solidFill>
                  <a:schemeClr val="tx1"/>
                </a:solidFill>
                <a:latin typeface="+mn-lt"/>
                <a:ea typeface="ＭＳ Ｐゴシック" charset="0"/>
                <a:cs typeface="+mn-cs"/>
              </a:defRPr>
            </a:lvl3pPr>
            <a:lvl4pPr marL="1600200" indent="-228600" algn="l" rtl="0" eaLnBrk="1" fontAlgn="base" hangingPunct="1">
              <a:spcBef>
                <a:spcPct val="20000"/>
              </a:spcBef>
              <a:spcAft>
                <a:spcPct val="0"/>
              </a:spcAft>
              <a:buChar char="–"/>
              <a:defRPr sz="2000" kern="1200">
                <a:solidFill>
                  <a:schemeClr val="tx1"/>
                </a:solidFill>
                <a:latin typeface="+mn-lt"/>
                <a:ea typeface="ＭＳ Ｐゴシック" charset="0"/>
                <a:cs typeface="+mn-cs"/>
              </a:defRPr>
            </a:lvl4pPr>
            <a:lvl5pPr marL="2057400" indent="-228600" algn="l" rtl="0" eaLnBrk="1" fontAlgn="base" hangingPunct="1">
              <a:spcBef>
                <a:spcPct val="20000"/>
              </a:spcBef>
              <a:spcAft>
                <a:spcPct val="0"/>
              </a:spcAft>
              <a:buChar char="»"/>
              <a:defRPr sz="2000" kern="1200">
                <a:solidFill>
                  <a:schemeClr val="tx1"/>
                </a:solidFill>
                <a:latin typeface="+mn-lt"/>
                <a:ea typeface="ＭＳ Ｐゴシック"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08027" indent="-308027" algn="just" defTabSz="821406">
              <a:defRPr/>
            </a:pPr>
            <a:endParaRPr lang="en-US" altLang="es-CO" sz="1800" dirty="0">
              <a:solidFill>
                <a:srgbClr val="000000"/>
              </a:solidFill>
              <a:latin typeface="Arial"/>
              <a:ea typeface="ＭＳ Ｐゴシック" pitchFamily="34" charset="-128"/>
            </a:endParaRPr>
          </a:p>
          <a:p>
            <a:pPr marL="0" indent="0" algn="just" defTabSz="821406">
              <a:buNone/>
              <a:defRPr/>
            </a:pPr>
            <a:endParaRPr lang="en-US" sz="1600" dirty="0">
              <a:solidFill>
                <a:srgbClr val="000000"/>
              </a:solidFill>
              <a:latin typeface="Arial"/>
            </a:endParaRPr>
          </a:p>
          <a:p>
            <a:pPr marL="308027" indent="-308027" algn="just" defTabSz="821406">
              <a:buNone/>
              <a:defRPr/>
            </a:pPr>
            <a:endParaRPr lang="en-US" altLang="es-CO" sz="1800" dirty="0">
              <a:solidFill>
                <a:srgbClr val="000000"/>
              </a:solidFill>
              <a:latin typeface="Arial"/>
              <a:ea typeface="ＭＳ Ｐゴシック" pitchFamily="34" charset="-128"/>
            </a:endParaRPr>
          </a:p>
        </p:txBody>
      </p:sp>
      <p:sp>
        <p:nvSpPr>
          <p:cNvPr id="6" name="Content Placeholder 2"/>
          <p:cNvSpPr txBox="1">
            <a:spLocks/>
          </p:cNvSpPr>
          <p:nvPr/>
        </p:nvSpPr>
        <p:spPr bwMode="auto">
          <a:xfrm>
            <a:off x="555625" y="2141370"/>
            <a:ext cx="8050491" cy="891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82141" tIns="41070" rIns="82141" bIns="41070" numCol="1" anchor="t" anchorCtr="0" compatLnSpc="1">
            <a:prstTxWarp prst="textNoShape">
              <a:avLst/>
            </a:prstTxWarp>
          </a:bodyPr>
          <a:lstStyle>
            <a:lvl1pPr marL="342900" indent="-342900" algn="l" rtl="0" eaLnBrk="1" fontAlgn="base" hangingPunct="1">
              <a:spcBef>
                <a:spcPct val="20000"/>
              </a:spcBef>
              <a:spcAft>
                <a:spcPct val="0"/>
              </a:spcAft>
              <a:buChar char="•"/>
              <a:defRPr sz="3200" kern="1200">
                <a:solidFill>
                  <a:schemeClr val="tx1"/>
                </a:solidFill>
                <a:latin typeface="+mn-lt"/>
                <a:ea typeface="ＭＳ Ｐゴシック" charset="0"/>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ＭＳ Ｐゴシック" charset="0"/>
                <a:cs typeface="+mn-cs"/>
              </a:defRPr>
            </a:lvl2pPr>
            <a:lvl3pPr marL="1143000" indent="-228600" algn="l" rtl="0" eaLnBrk="1" fontAlgn="base" hangingPunct="1">
              <a:spcBef>
                <a:spcPct val="20000"/>
              </a:spcBef>
              <a:spcAft>
                <a:spcPct val="0"/>
              </a:spcAft>
              <a:buChar char="•"/>
              <a:defRPr sz="2400" kern="1200">
                <a:solidFill>
                  <a:schemeClr val="tx1"/>
                </a:solidFill>
                <a:latin typeface="+mn-lt"/>
                <a:ea typeface="ＭＳ Ｐゴシック" charset="0"/>
                <a:cs typeface="+mn-cs"/>
              </a:defRPr>
            </a:lvl3pPr>
            <a:lvl4pPr marL="1600200" indent="-228600" algn="l" rtl="0" eaLnBrk="1" fontAlgn="base" hangingPunct="1">
              <a:spcBef>
                <a:spcPct val="20000"/>
              </a:spcBef>
              <a:spcAft>
                <a:spcPct val="0"/>
              </a:spcAft>
              <a:buChar char="–"/>
              <a:defRPr sz="2000" kern="1200">
                <a:solidFill>
                  <a:schemeClr val="tx1"/>
                </a:solidFill>
                <a:latin typeface="+mn-lt"/>
                <a:ea typeface="ＭＳ Ｐゴシック" charset="0"/>
                <a:cs typeface="+mn-cs"/>
              </a:defRPr>
            </a:lvl4pPr>
            <a:lvl5pPr marL="2057400" indent="-228600" algn="l" rtl="0" eaLnBrk="1" fontAlgn="base" hangingPunct="1">
              <a:spcBef>
                <a:spcPct val="20000"/>
              </a:spcBef>
              <a:spcAft>
                <a:spcPct val="0"/>
              </a:spcAft>
              <a:buChar char="»"/>
              <a:defRPr sz="2000" kern="1200">
                <a:solidFill>
                  <a:schemeClr val="tx1"/>
                </a:solidFill>
                <a:latin typeface="+mn-lt"/>
                <a:ea typeface="ＭＳ Ｐゴシック"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08027" indent="-308027" algn="just" defTabSz="821406">
              <a:defRPr/>
            </a:pPr>
            <a:endParaRPr lang="en-US" altLang="es-CO" sz="1800" i="1" dirty="0">
              <a:solidFill>
                <a:srgbClr val="000000"/>
              </a:solidFill>
              <a:latin typeface="Arial"/>
              <a:ea typeface="ＭＳ Ｐゴシック" pitchFamily="34" charset="-128"/>
            </a:endParaRPr>
          </a:p>
          <a:p>
            <a:pPr marL="0" indent="0" algn="just" defTabSz="821406">
              <a:buNone/>
              <a:defRPr/>
            </a:pPr>
            <a:endParaRPr lang="en-US" sz="1600" b="1" i="1" dirty="0">
              <a:solidFill>
                <a:srgbClr val="000000"/>
              </a:solidFill>
              <a:latin typeface="Arial"/>
            </a:endParaRPr>
          </a:p>
          <a:p>
            <a:pPr marL="0" indent="0" algn="just" defTabSz="821406">
              <a:buNone/>
              <a:defRPr/>
            </a:pPr>
            <a:endParaRPr lang="en-US" sz="1600" b="1" i="1" dirty="0">
              <a:solidFill>
                <a:srgbClr val="000000"/>
              </a:solidFill>
              <a:latin typeface="Arial"/>
            </a:endParaRPr>
          </a:p>
          <a:p>
            <a:pPr marL="308027" indent="-308027" algn="just" defTabSz="821406">
              <a:defRPr/>
            </a:pPr>
            <a:r>
              <a:rPr lang="en-US" sz="1600" b="1" i="1" dirty="0" err="1">
                <a:solidFill>
                  <a:srgbClr val="000000"/>
                </a:solidFill>
                <a:latin typeface="Arial"/>
              </a:rPr>
              <a:t>Artículo</a:t>
            </a:r>
            <a:r>
              <a:rPr lang="en-US" sz="1600" b="1" i="1" dirty="0">
                <a:solidFill>
                  <a:srgbClr val="000000"/>
                </a:solidFill>
                <a:latin typeface="Arial"/>
              </a:rPr>
              <a:t> 4, PARÁGRAFO. </a:t>
            </a:r>
            <a:r>
              <a:rPr lang="en-US" sz="1600" i="1" dirty="0" err="1">
                <a:solidFill>
                  <a:srgbClr val="000000"/>
                </a:solidFill>
                <a:latin typeface="Arial"/>
              </a:rPr>
              <a:t>Cuando</a:t>
            </a:r>
            <a:r>
              <a:rPr lang="en-US" sz="1600" i="1" dirty="0">
                <a:solidFill>
                  <a:srgbClr val="000000"/>
                </a:solidFill>
                <a:latin typeface="Arial"/>
              </a:rPr>
              <a:t> el </a:t>
            </a:r>
            <a:r>
              <a:rPr lang="en-US" sz="1600" i="1" dirty="0" err="1">
                <a:solidFill>
                  <a:srgbClr val="000000"/>
                </a:solidFill>
                <a:latin typeface="Arial"/>
              </a:rPr>
              <a:t>usuario</a:t>
            </a:r>
            <a:r>
              <a:rPr lang="en-US" sz="1600" i="1" dirty="0">
                <a:solidFill>
                  <a:srgbClr val="000000"/>
                </a:solidFill>
                <a:latin typeface="Arial"/>
              </a:rPr>
              <a:t> </a:t>
            </a:r>
            <a:r>
              <a:rPr lang="en-US" sz="1600" i="1" dirty="0" err="1">
                <a:solidFill>
                  <a:srgbClr val="000000"/>
                </a:solidFill>
                <a:latin typeface="Arial"/>
              </a:rPr>
              <a:t>considere</a:t>
            </a:r>
            <a:r>
              <a:rPr lang="en-US" sz="1600" i="1" dirty="0">
                <a:solidFill>
                  <a:srgbClr val="000000"/>
                </a:solidFill>
                <a:latin typeface="Arial"/>
              </a:rPr>
              <a:t> </a:t>
            </a:r>
            <a:r>
              <a:rPr lang="en-US" sz="1600" i="1" dirty="0" err="1">
                <a:solidFill>
                  <a:srgbClr val="000000"/>
                </a:solidFill>
                <a:latin typeface="Arial"/>
              </a:rPr>
              <a:t>que</a:t>
            </a:r>
            <a:r>
              <a:rPr lang="en-US" sz="1600" i="1" dirty="0">
                <a:solidFill>
                  <a:srgbClr val="000000"/>
                </a:solidFill>
                <a:latin typeface="Arial"/>
              </a:rPr>
              <a:t> la </a:t>
            </a:r>
            <a:r>
              <a:rPr lang="en-US" sz="1600" i="1" dirty="0" err="1">
                <a:solidFill>
                  <a:srgbClr val="000000"/>
                </a:solidFill>
                <a:latin typeface="Arial"/>
              </a:rPr>
              <a:t>solicitud</a:t>
            </a:r>
            <a:r>
              <a:rPr lang="en-US" sz="1600" i="1" dirty="0">
                <a:solidFill>
                  <a:srgbClr val="000000"/>
                </a:solidFill>
                <a:latin typeface="Arial"/>
              </a:rPr>
              <a:t> de la </a:t>
            </a:r>
            <a:r>
              <a:rPr lang="en-US" sz="1600" i="1" dirty="0" err="1">
                <a:solidFill>
                  <a:srgbClr val="000000"/>
                </a:solidFill>
                <a:latin typeface="Arial"/>
              </a:rPr>
              <a:t>información</a:t>
            </a:r>
            <a:r>
              <a:rPr lang="en-US" sz="1600" i="1" dirty="0">
                <a:solidFill>
                  <a:srgbClr val="000000"/>
                </a:solidFill>
                <a:latin typeface="Arial"/>
              </a:rPr>
              <a:t> pone en </a:t>
            </a:r>
            <a:r>
              <a:rPr lang="en-US" sz="1600" i="1" dirty="0" err="1">
                <a:solidFill>
                  <a:srgbClr val="000000"/>
                </a:solidFill>
                <a:latin typeface="Arial"/>
              </a:rPr>
              <a:t>riesgo</a:t>
            </a:r>
            <a:r>
              <a:rPr lang="en-US" sz="1600" i="1" dirty="0">
                <a:solidFill>
                  <a:srgbClr val="000000"/>
                </a:solidFill>
                <a:latin typeface="Arial"/>
              </a:rPr>
              <a:t> </a:t>
            </a:r>
            <a:r>
              <a:rPr lang="en-US" sz="1600" i="1" dirty="0" err="1">
                <a:solidFill>
                  <a:srgbClr val="000000"/>
                </a:solidFill>
                <a:latin typeface="Arial"/>
              </a:rPr>
              <a:t>su</a:t>
            </a:r>
            <a:r>
              <a:rPr lang="en-US" sz="1600" i="1" dirty="0">
                <a:solidFill>
                  <a:srgbClr val="000000"/>
                </a:solidFill>
                <a:latin typeface="Arial"/>
              </a:rPr>
              <a:t> </a:t>
            </a:r>
            <a:r>
              <a:rPr lang="en-US" sz="1600" i="1" dirty="0" err="1">
                <a:solidFill>
                  <a:srgbClr val="000000"/>
                </a:solidFill>
                <a:latin typeface="Arial"/>
              </a:rPr>
              <a:t>integridad</a:t>
            </a:r>
            <a:r>
              <a:rPr lang="en-US" sz="1600" i="1" dirty="0">
                <a:solidFill>
                  <a:srgbClr val="000000"/>
                </a:solidFill>
                <a:latin typeface="Arial"/>
              </a:rPr>
              <a:t> o la de </a:t>
            </a:r>
            <a:r>
              <a:rPr lang="en-US" sz="1600" i="1" dirty="0" err="1">
                <a:solidFill>
                  <a:srgbClr val="000000"/>
                </a:solidFill>
                <a:latin typeface="Arial"/>
              </a:rPr>
              <a:t>su</a:t>
            </a:r>
            <a:r>
              <a:rPr lang="en-US" sz="1600" i="1" dirty="0">
                <a:solidFill>
                  <a:srgbClr val="000000"/>
                </a:solidFill>
                <a:latin typeface="Arial"/>
              </a:rPr>
              <a:t> </a:t>
            </a:r>
            <a:r>
              <a:rPr lang="en-US" sz="1600" i="1" dirty="0" err="1">
                <a:solidFill>
                  <a:srgbClr val="000000"/>
                </a:solidFill>
                <a:latin typeface="Arial"/>
              </a:rPr>
              <a:t>familia</a:t>
            </a:r>
            <a:r>
              <a:rPr lang="en-US" sz="1600" i="1" dirty="0">
                <a:solidFill>
                  <a:srgbClr val="000000"/>
                </a:solidFill>
                <a:latin typeface="Arial"/>
              </a:rPr>
              <a:t>, </a:t>
            </a:r>
            <a:r>
              <a:rPr lang="en-US" sz="1600" i="1" dirty="0" err="1">
                <a:solidFill>
                  <a:srgbClr val="000000"/>
                </a:solidFill>
                <a:latin typeface="Arial"/>
              </a:rPr>
              <a:t>podrá</a:t>
            </a:r>
            <a:r>
              <a:rPr lang="en-US" sz="1600" i="1" dirty="0">
                <a:solidFill>
                  <a:srgbClr val="000000"/>
                </a:solidFill>
                <a:latin typeface="Arial"/>
              </a:rPr>
              <a:t> </a:t>
            </a:r>
            <a:r>
              <a:rPr lang="en-US" sz="1600" i="1" dirty="0" err="1">
                <a:solidFill>
                  <a:srgbClr val="000000"/>
                </a:solidFill>
                <a:latin typeface="Arial"/>
              </a:rPr>
              <a:t>solicitar</a:t>
            </a:r>
            <a:r>
              <a:rPr lang="en-US" sz="1600" i="1" dirty="0">
                <a:solidFill>
                  <a:srgbClr val="000000"/>
                </a:solidFill>
                <a:latin typeface="Arial"/>
              </a:rPr>
              <a:t> ante el </a:t>
            </a:r>
            <a:r>
              <a:rPr lang="en-US" sz="1600" i="1" dirty="0" err="1">
                <a:solidFill>
                  <a:srgbClr val="000000"/>
                </a:solidFill>
                <a:latin typeface="Arial"/>
              </a:rPr>
              <a:t>Ministerio</a:t>
            </a:r>
            <a:r>
              <a:rPr lang="en-US" sz="1600" i="1" dirty="0">
                <a:solidFill>
                  <a:srgbClr val="000000"/>
                </a:solidFill>
                <a:latin typeface="Arial"/>
              </a:rPr>
              <a:t> </a:t>
            </a:r>
            <a:r>
              <a:rPr lang="en-US" sz="1600" i="1" dirty="0" err="1">
                <a:solidFill>
                  <a:srgbClr val="000000"/>
                </a:solidFill>
                <a:latin typeface="Arial"/>
              </a:rPr>
              <a:t>Público</a:t>
            </a:r>
            <a:r>
              <a:rPr lang="en-US" sz="1600" i="1" dirty="0">
                <a:solidFill>
                  <a:srgbClr val="000000"/>
                </a:solidFill>
                <a:latin typeface="Arial"/>
              </a:rPr>
              <a:t> el </a:t>
            </a:r>
            <a:r>
              <a:rPr lang="en-US" sz="1600" i="1" dirty="0" err="1">
                <a:solidFill>
                  <a:srgbClr val="000000"/>
                </a:solidFill>
                <a:latin typeface="Arial"/>
              </a:rPr>
              <a:t>procedimiento</a:t>
            </a:r>
            <a:r>
              <a:rPr lang="en-US" sz="1600" i="1" dirty="0">
                <a:solidFill>
                  <a:srgbClr val="000000"/>
                </a:solidFill>
                <a:latin typeface="Arial"/>
              </a:rPr>
              <a:t> especial de </a:t>
            </a:r>
            <a:r>
              <a:rPr lang="en-US" sz="1600" i="1" dirty="0" err="1">
                <a:solidFill>
                  <a:srgbClr val="000000"/>
                </a:solidFill>
                <a:latin typeface="Arial"/>
              </a:rPr>
              <a:t>solicitud</a:t>
            </a:r>
            <a:r>
              <a:rPr lang="en-US" sz="1600" i="1" dirty="0">
                <a:solidFill>
                  <a:srgbClr val="000000"/>
                </a:solidFill>
                <a:latin typeface="Arial"/>
              </a:rPr>
              <a:t> con </a:t>
            </a:r>
            <a:r>
              <a:rPr lang="en-US" sz="1600" i="1" dirty="0" err="1">
                <a:solidFill>
                  <a:srgbClr val="000000"/>
                </a:solidFill>
                <a:latin typeface="Arial"/>
              </a:rPr>
              <a:t>identificación</a:t>
            </a:r>
            <a:r>
              <a:rPr lang="en-US" sz="1600" i="1" dirty="0">
                <a:solidFill>
                  <a:srgbClr val="000000"/>
                </a:solidFill>
                <a:latin typeface="Arial"/>
              </a:rPr>
              <a:t> </a:t>
            </a:r>
            <a:r>
              <a:rPr lang="en-US" sz="1600" i="1" dirty="0" err="1">
                <a:solidFill>
                  <a:srgbClr val="000000"/>
                </a:solidFill>
                <a:latin typeface="Arial"/>
              </a:rPr>
              <a:t>reservada</a:t>
            </a:r>
            <a:r>
              <a:rPr lang="en-US" sz="1600" i="1" dirty="0">
                <a:solidFill>
                  <a:srgbClr val="000000"/>
                </a:solidFill>
                <a:latin typeface="Arial"/>
              </a:rPr>
              <a:t>.</a:t>
            </a:r>
          </a:p>
          <a:p>
            <a:pPr marL="0" indent="0" algn="just" defTabSz="821406">
              <a:buNone/>
              <a:defRPr/>
            </a:pPr>
            <a:endParaRPr lang="en-US" sz="1600" i="1" dirty="0">
              <a:solidFill>
                <a:srgbClr val="000000"/>
              </a:solidFill>
              <a:latin typeface="Arial"/>
            </a:endParaRPr>
          </a:p>
          <a:p>
            <a:pPr algn="just" defTabSz="821406">
              <a:defRPr/>
            </a:pPr>
            <a:r>
              <a:rPr lang="es-CO" altLang="es-CO" sz="1600" b="1" i="1" dirty="0">
                <a:solidFill>
                  <a:srgbClr val="000000"/>
                </a:solidFill>
                <a:latin typeface="Arial"/>
                <a:ea typeface="ＭＳ Ｐゴシック" pitchFamily="34" charset="-128"/>
              </a:rPr>
              <a:t>Sentencia C-274 de 2013.</a:t>
            </a:r>
            <a:r>
              <a:rPr lang="en-US" altLang="es-CO" sz="1600" b="1" i="1" dirty="0">
                <a:solidFill>
                  <a:srgbClr val="000000"/>
                </a:solidFill>
                <a:latin typeface="Arial"/>
                <a:ea typeface="ＭＳ Ｐゴシック" pitchFamily="34" charset="-128"/>
              </a:rPr>
              <a:t> </a:t>
            </a:r>
            <a:r>
              <a:rPr lang="es-CO" sz="1600" i="1" dirty="0">
                <a:solidFill>
                  <a:srgbClr val="000000"/>
                </a:solidFill>
                <a:latin typeface="Arial"/>
              </a:rPr>
              <a:t>Tal procedimiento, no supone una labor de indagación sobre los motivos por los cuales existe la amenaza, no exige una demostración de interés por parte del solicitante, ni permite que la Procuraduría valore esos motivos ni niegue tal posibilidad.</a:t>
            </a:r>
          </a:p>
          <a:p>
            <a:pPr marL="0" indent="0" algn="just" defTabSz="821406">
              <a:buNone/>
              <a:defRPr/>
            </a:pPr>
            <a:endParaRPr lang="es-ES_tradnl" sz="1600" i="1" dirty="0">
              <a:solidFill>
                <a:srgbClr val="000000"/>
              </a:solidFill>
              <a:latin typeface="Arial"/>
            </a:endParaRPr>
          </a:p>
          <a:p>
            <a:pPr marL="0" indent="0" algn="just" defTabSz="821406">
              <a:buNone/>
              <a:defRPr/>
            </a:pPr>
            <a:endParaRPr lang="en-US" altLang="es-CO" sz="1800" dirty="0">
              <a:solidFill>
                <a:srgbClr val="000000"/>
              </a:solidFill>
              <a:latin typeface="Arial"/>
              <a:ea typeface="ＭＳ Ｐゴシック" pitchFamily="34" charset="-128"/>
            </a:endParaRPr>
          </a:p>
          <a:p>
            <a:pPr algn="just" defTabSz="821406">
              <a:defRPr/>
            </a:pPr>
            <a:endParaRPr lang="en-US" altLang="es-CO" sz="1800" dirty="0">
              <a:solidFill>
                <a:srgbClr val="000000"/>
              </a:solidFill>
              <a:latin typeface="Arial"/>
              <a:ea typeface="ＭＳ Ｐゴシック" pitchFamily="34" charset="-128"/>
            </a:endParaRPr>
          </a:p>
          <a:p>
            <a:pPr marL="308027" indent="-308027" algn="just" defTabSz="821406">
              <a:defRPr/>
            </a:pPr>
            <a:endParaRPr lang="es-ES_tradnl" sz="1300" dirty="0">
              <a:solidFill>
                <a:srgbClr val="000000"/>
              </a:solidFill>
              <a:latin typeface="Arial"/>
            </a:endParaRPr>
          </a:p>
          <a:p>
            <a:pPr marL="308027" indent="-308027" algn="just" defTabSz="821406">
              <a:buNone/>
              <a:defRPr/>
            </a:pPr>
            <a:endParaRPr lang="en-US" altLang="es-CO" sz="1800" dirty="0">
              <a:solidFill>
                <a:srgbClr val="000000"/>
              </a:solidFill>
              <a:latin typeface="Arial"/>
              <a:ea typeface="ＭＳ Ｐゴシック" pitchFamily="34" charset="-128"/>
            </a:endParaRPr>
          </a:p>
        </p:txBody>
      </p:sp>
      <p:sp>
        <p:nvSpPr>
          <p:cNvPr id="5" name="Content Placeholder 2"/>
          <p:cNvSpPr txBox="1">
            <a:spLocks/>
          </p:cNvSpPr>
          <p:nvPr/>
        </p:nvSpPr>
        <p:spPr bwMode="auto">
          <a:xfrm>
            <a:off x="899592" y="5733256"/>
            <a:ext cx="7488832" cy="360040"/>
          </a:xfrm>
          <a:prstGeom prst="rect">
            <a:avLst/>
          </a:prstGeom>
          <a:solidFill>
            <a:srgbClr val="FFFFFF"/>
          </a:solidFill>
          <a:ln>
            <a:noFill/>
          </a:ln>
          <a:effectLst/>
          <a:extLst>
            <a:ext uri="{FAA26D3D-D897-4be2-8F04-BA451C77F1D7}">
              <ma14:placeholderFlag xmlns="" xmlns:ma14="http://schemas.microsoft.com/office/mac/drawingml/2011/main" val="1"/>
            </a:ext>
          </a:extLst>
        </p:spPr>
        <p:txBody>
          <a:bodyPr vert="horz" wrap="square" lIns="82141" tIns="41070" rIns="82141" bIns="41070" numCol="1" anchor="t" anchorCtr="0" compatLnSpc="1">
            <a:prstTxWarp prst="textNoShape">
              <a:avLst/>
            </a:prstTxWarp>
          </a:bodyPr>
          <a:lstStyle>
            <a:lvl1pPr marL="342900" indent="-342900" algn="l" rtl="0" eaLnBrk="1" fontAlgn="base" hangingPunct="1">
              <a:spcBef>
                <a:spcPct val="20000"/>
              </a:spcBef>
              <a:spcAft>
                <a:spcPct val="0"/>
              </a:spcAft>
              <a:buChar char="•"/>
              <a:defRPr sz="3200" kern="1200">
                <a:solidFill>
                  <a:schemeClr val="tx1"/>
                </a:solidFill>
                <a:latin typeface="+mn-lt"/>
                <a:ea typeface="ＭＳ Ｐゴシック" charset="0"/>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ＭＳ Ｐゴシック" charset="0"/>
                <a:cs typeface="+mn-cs"/>
              </a:defRPr>
            </a:lvl2pPr>
            <a:lvl3pPr marL="1143000" indent="-228600" algn="l" rtl="0" eaLnBrk="1" fontAlgn="base" hangingPunct="1">
              <a:spcBef>
                <a:spcPct val="20000"/>
              </a:spcBef>
              <a:spcAft>
                <a:spcPct val="0"/>
              </a:spcAft>
              <a:buChar char="•"/>
              <a:defRPr sz="2400" kern="1200">
                <a:solidFill>
                  <a:schemeClr val="tx1"/>
                </a:solidFill>
                <a:latin typeface="+mn-lt"/>
                <a:ea typeface="ＭＳ Ｐゴシック" charset="0"/>
                <a:cs typeface="+mn-cs"/>
              </a:defRPr>
            </a:lvl3pPr>
            <a:lvl4pPr marL="1600200" indent="-228600" algn="l" rtl="0" eaLnBrk="1" fontAlgn="base" hangingPunct="1">
              <a:spcBef>
                <a:spcPct val="20000"/>
              </a:spcBef>
              <a:spcAft>
                <a:spcPct val="0"/>
              </a:spcAft>
              <a:buChar char="–"/>
              <a:defRPr sz="2000" kern="1200">
                <a:solidFill>
                  <a:schemeClr val="tx1"/>
                </a:solidFill>
                <a:latin typeface="+mn-lt"/>
                <a:ea typeface="ＭＳ Ｐゴシック" charset="0"/>
                <a:cs typeface="+mn-cs"/>
              </a:defRPr>
            </a:lvl4pPr>
            <a:lvl5pPr marL="2057400" indent="-228600" algn="l" rtl="0" eaLnBrk="1" fontAlgn="base" hangingPunct="1">
              <a:spcBef>
                <a:spcPct val="20000"/>
              </a:spcBef>
              <a:spcAft>
                <a:spcPct val="0"/>
              </a:spcAft>
              <a:buChar char="»"/>
              <a:defRPr sz="2000" kern="1200">
                <a:solidFill>
                  <a:schemeClr val="tx1"/>
                </a:solidFill>
                <a:latin typeface="+mn-lt"/>
                <a:ea typeface="ＭＳ Ｐゴシック"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08027" indent="-308027" algn="ctr" defTabSz="821406">
              <a:buNone/>
              <a:defRPr/>
            </a:pPr>
            <a:r>
              <a:rPr lang="en-US" altLang="es-CO" sz="1800" dirty="0">
                <a:solidFill>
                  <a:srgbClr val="000000"/>
                </a:solidFill>
                <a:ea typeface="ＭＳ Ｐゴシック" pitchFamily="34" charset="-128"/>
                <a:hlinkClick r:id="rId2"/>
              </a:rPr>
              <a:t>http://www.procuraduria.gov.co/portal/</a:t>
            </a:r>
            <a:r>
              <a:rPr lang="en-US" altLang="es-CO" sz="1800" dirty="0" smtClean="0">
                <a:solidFill>
                  <a:srgbClr val="000000"/>
                </a:solidFill>
                <a:ea typeface="ＭＳ Ｐゴシック" pitchFamily="34" charset="-128"/>
                <a:hlinkClick r:id="rId2"/>
              </a:rPr>
              <a:t>solicitud_informacion_identificacion_reservada.page</a:t>
            </a:r>
            <a:endParaRPr lang="en-US" altLang="es-CO" sz="1800" dirty="0" smtClean="0">
              <a:solidFill>
                <a:srgbClr val="000000"/>
              </a:solidFill>
              <a:ea typeface="ＭＳ Ｐゴシック" pitchFamily="34" charset="-128"/>
            </a:endParaRPr>
          </a:p>
          <a:p>
            <a:pPr marL="308027" indent="-308027" algn="ctr" defTabSz="821406">
              <a:buNone/>
              <a:defRPr/>
            </a:pPr>
            <a:r>
              <a:rPr lang="en-US" altLang="es-CO" sz="1800" dirty="0" smtClean="0">
                <a:solidFill>
                  <a:srgbClr val="000000"/>
                </a:solidFill>
                <a:ea typeface="ＭＳ Ｐゴシック" pitchFamily="34" charset="-128"/>
              </a:rPr>
              <a:t> </a:t>
            </a:r>
            <a:endParaRPr lang="en-US" altLang="es-CO" sz="1800" dirty="0">
              <a:solidFill>
                <a:srgbClr val="000000"/>
              </a:solidFill>
              <a:latin typeface="Arial"/>
              <a:ea typeface="ＭＳ Ｐゴシック" pitchFamily="34" charset="-128"/>
            </a:endParaRPr>
          </a:p>
        </p:txBody>
      </p:sp>
    </p:spTree>
    <p:extLst>
      <p:ext uri="{BB962C8B-B14F-4D97-AF65-F5344CB8AC3E}">
        <p14:creationId xmlns:p14="http://schemas.microsoft.com/office/powerpoint/2010/main" val="11465622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bwMode="auto">
          <a:xfrm>
            <a:off x="746130" y="5041117"/>
            <a:ext cx="7481455" cy="891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82141" tIns="41070" rIns="82141" bIns="41070" numCol="1" anchor="t" anchorCtr="0" compatLnSpc="1">
            <a:prstTxWarp prst="textNoShape">
              <a:avLst/>
            </a:prstTxWarp>
          </a:bodyPr>
          <a:lstStyle>
            <a:lvl1pPr marL="342900" indent="-342900" algn="l" rtl="0" eaLnBrk="1" fontAlgn="base" hangingPunct="1">
              <a:spcBef>
                <a:spcPct val="20000"/>
              </a:spcBef>
              <a:spcAft>
                <a:spcPct val="0"/>
              </a:spcAft>
              <a:buChar char="•"/>
              <a:defRPr sz="3200" kern="1200">
                <a:solidFill>
                  <a:schemeClr val="tx1"/>
                </a:solidFill>
                <a:latin typeface="+mn-lt"/>
                <a:ea typeface="ＭＳ Ｐゴシック" charset="0"/>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ＭＳ Ｐゴシック" charset="0"/>
                <a:cs typeface="+mn-cs"/>
              </a:defRPr>
            </a:lvl2pPr>
            <a:lvl3pPr marL="1143000" indent="-228600" algn="l" rtl="0" eaLnBrk="1" fontAlgn="base" hangingPunct="1">
              <a:spcBef>
                <a:spcPct val="20000"/>
              </a:spcBef>
              <a:spcAft>
                <a:spcPct val="0"/>
              </a:spcAft>
              <a:buChar char="•"/>
              <a:defRPr sz="2400" kern="1200">
                <a:solidFill>
                  <a:schemeClr val="tx1"/>
                </a:solidFill>
                <a:latin typeface="+mn-lt"/>
                <a:ea typeface="ＭＳ Ｐゴシック" charset="0"/>
                <a:cs typeface="+mn-cs"/>
              </a:defRPr>
            </a:lvl3pPr>
            <a:lvl4pPr marL="1600200" indent="-228600" algn="l" rtl="0" eaLnBrk="1" fontAlgn="base" hangingPunct="1">
              <a:spcBef>
                <a:spcPct val="20000"/>
              </a:spcBef>
              <a:spcAft>
                <a:spcPct val="0"/>
              </a:spcAft>
              <a:buChar char="–"/>
              <a:defRPr sz="2000" kern="1200">
                <a:solidFill>
                  <a:schemeClr val="tx1"/>
                </a:solidFill>
                <a:latin typeface="+mn-lt"/>
                <a:ea typeface="ＭＳ Ｐゴシック" charset="0"/>
                <a:cs typeface="+mn-cs"/>
              </a:defRPr>
            </a:lvl4pPr>
            <a:lvl5pPr marL="2057400" indent="-228600" algn="l" rtl="0" eaLnBrk="1" fontAlgn="base" hangingPunct="1">
              <a:spcBef>
                <a:spcPct val="20000"/>
              </a:spcBef>
              <a:spcAft>
                <a:spcPct val="0"/>
              </a:spcAft>
              <a:buChar char="»"/>
              <a:defRPr sz="2000" kern="1200">
                <a:solidFill>
                  <a:schemeClr val="tx1"/>
                </a:solidFill>
                <a:latin typeface="+mn-lt"/>
                <a:ea typeface="ＭＳ Ｐゴシック"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08027" indent="-308027" algn="just" defTabSz="821406">
              <a:defRPr/>
            </a:pPr>
            <a:endParaRPr lang="en-US" altLang="es-CO" sz="1800" dirty="0">
              <a:solidFill>
                <a:srgbClr val="000000"/>
              </a:solidFill>
              <a:latin typeface="Arial"/>
              <a:ea typeface="ＭＳ Ｐゴシック" pitchFamily="34" charset="-128"/>
            </a:endParaRPr>
          </a:p>
          <a:p>
            <a:pPr marL="0" indent="0" algn="just" defTabSz="821406">
              <a:buNone/>
              <a:defRPr/>
            </a:pPr>
            <a:endParaRPr lang="en-US" sz="1600" dirty="0">
              <a:solidFill>
                <a:srgbClr val="000000"/>
              </a:solidFill>
              <a:latin typeface="Arial"/>
            </a:endParaRPr>
          </a:p>
          <a:p>
            <a:pPr marL="308027" indent="-308027" algn="just" defTabSz="821406">
              <a:buNone/>
              <a:defRPr/>
            </a:pPr>
            <a:endParaRPr lang="en-US" altLang="es-CO" sz="1800" dirty="0">
              <a:solidFill>
                <a:srgbClr val="000000"/>
              </a:solidFill>
              <a:latin typeface="Arial"/>
              <a:ea typeface="ＭＳ Ｐゴシック" pitchFamily="34" charset="-128"/>
            </a:endParaRPr>
          </a:p>
        </p:txBody>
      </p:sp>
      <p:pic>
        <p:nvPicPr>
          <p:cNvPr id="7" name="Picture 6"/>
          <p:cNvPicPr>
            <a:picLocks noChangeAspect="1"/>
          </p:cNvPicPr>
          <p:nvPr/>
        </p:nvPicPr>
        <p:blipFill>
          <a:blip r:embed="rId2"/>
          <a:stretch>
            <a:fillRect/>
          </a:stretch>
        </p:blipFill>
        <p:spPr>
          <a:xfrm>
            <a:off x="4636468" y="116633"/>
            <a:ext cx="4517132" cy="6342360"/>
          </a:xfrm>
          <a:prstGeom prst="rect">
            <a:avLst/>
          </a:prstGeom>
        </p:spPr>
      </p:pic>
      <p:pic>
        <p:nvPicPr>
          <p:cNvPr id="8" name="Picture 7"/>
          <p:cNvPicPr>
            <a:picLocks noChangeAspect="1"/>
          </p:cNvPicPr>
          <p:nvPr/>
        </p:nvPicPr>
        <p:blipFill>
          <a:blip r:embed="rId3"/>
          <a:stretch>
            <a:fillRect/>
          </a:stretch>
        </p:blipFill>
        <p:spPr>
          <a:xfrm>
            <a:off x="79227" y="116632"/>
            <a:ext cx="4625149" cy="6320335"/>
          </a:xfrm>
          <a:prstGeom prst="rect">
            <a:avLst/>
          </a:prstGeom>
        </p:spPr>
      </p:pic>
    </p:spTree>
    <p:extLst>
      <p:ext uri="{BB962C8B-B14F-4D97-AF65-F5344CB8AC3E}">
        <p14:creationId xmlns:p14="http://schemas.microsoft.com/office/powerpoint/2010/main" val="995853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bwMode="auto">
          <a:xfrm>
            <a:off x="384832" y="1261471"/>
            <a:ext cx="8418072" cy="11317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82141" tIns="41070" rIns="82141" bIns="41070" numCol="1" anchor="ctr" anchorCtr="0" compatLnSpc="1">
            <a:prstTxWarp prst="textNoShape">
              <a:avLst/>
            </a:prstTxWarp>
          </a:bodyPr>
          <a:lstStyle>
            <a:lvl1pPr algn="ctr" rtl="0" eaLnBrk="1" fontAlgn="base" hangingPunct="1">
              <a:spcBef>
                <a:spcPct val="0"/>
              </a:spcBef>
              <a:spcAft>
                <a:spcPct val="0"/>
              </a:spcAft>
              <a:defRPr sz="4400" kern="1200">
                <a:solidFill>
                  <a:schemeClr val="tx2"/>
                </a:solidFill>
                <a:latin typeface="+mj-lt"/>
                <a:ea typeface="ＭＳ Ｐゴシック" charset="0"/>
                <a:cs typeface="+mj-cs"/>
              </a:defRPr>
            </a:lvl1pPr>
            <a:lvl2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2pPr>
            <a:lvl3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3pPr>
            <a:lvl4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4pPr>
            <a:lvl5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a:lstStyle>
          <a:p>
            <a:pPr defTabSz="821406"/>
            <a:endParaRPr lang="en-US" altLang="es-CO" sz="2200" b="1" dirty="0">
              <a:ea typeface="ＭＳ Ｐゴシック" pitchFamily="34" charset="-128"/>
            </a:endParaRPr>
          </a:p>
          <a:p>
            <a:pPr defTabSz="821406"/>
            <a:r>
              <a:rPr lang="en-US" altLang="es-CO" sz="2200" b="1" dirty="0" smtClean="0">
                <a:ea typeface="ＭＳ Ｐゴシック" pitchFamily="34" charset="-128"/>
              </a:rPr>
              <a:t>El </a:t>
            </a:r>
            <a:r>
              <a:rPr lang="en-US" altLang="es-CO" sz="2200" b="1" dirty="0" err="1" smtClean="0">
                <a:ea typeface="ＭＳ Ｐゴシック" pitchFamily="34" charset="-128"/>
              </a:rPr>
              <a:t>derecho</a:t>
            </a:r>
            <a:r>
              <a:rPr lang="en-US" altLang="es-CO" sz="2200" b="1" dirty="0" smtClean="0">
                <a:ea typeface="ＭＳ Ｐゴシック" pitchFamily="34" charset="-128"/>
              </a:rPr>
              <a:t> fundamental de </a:t>
            </a:r>
            <a:r>
              <a:rPr lang="en-US" altLang="es-CO" sz="2200" b="1" dirty="0" err="1" smtClean="0">
                <a:ea typeface="ＭＳ Ｐゴシック" pitchFamily="34" charset="-128"/>
              </a:rPr>
              <a:t>acceso</a:t>
            </a:r>
            <a:r>
              <a:rPr lang="en-US" altLang="es-CO" sz="2200" b="1" dirty="0" smtClean="0">
                <a:ea typeface="ＭＳ Ｐゴシック" pitchFamily="34" charset="-128"/>
              </a:rPr>
              <a:t> a la </a:t>
            </a:r>
            <a:r>
              <a:rPr lang="en-US" altLang="es-CO" sz="2200" b="1" dirty="0" err="1" smtClean="0">
                <a:ea typeface="ＭＳ Ｐゴシック" pitchFamily="34" charset="-128"/>
              </a:rPr>
              <a:t>información</a:t>
            </a:r>
            <a:r>
              <a:rPr lang="en-US" altLang="es-CO" sz="2200" b="1" dirty="0" smtClean="0">
                <a:ea typeface="ＭＳ Ｐゴシック" pitchFamily="34" charset="-128"/>
              </a:rPr>
              <a:t>          </a:t>
            </a:r>
            <a:r>
              <a:rPr lang="en-US" altLang="es-CO" sz="2200" b="1" dirty="0" err="1" smtClean="0">
                <a:ea typeface="ＭＳ Ｐゴシック" pitchFamily="34" charset="-128"/>
              </a:rPr>
              <a:t>conlleva</a:t>
            </a:r>
            <a:r>
              <a:rPr lang="en-US" altLang="es-CO" sz="2200" b="1" dirty="0" smtClean="0">
                <a:ea typeface="ＭＳ Ｐゴシック" pitchFamily="34" charset="-128"/>
              </a:rPr>
              <a:t> </a:t>
            </a:r>
            <a:r>
              <a:rPr lang="en-US" altLang="es-CO" sz="2200" b="1" dirty="0" err="1" smtClean="0">
                <a:ea typeface="ＭＳ Ｐゴシック" pitchFamily="34" charset="-128"/>
              </a:rPr>
              <a:t>tres</a:t>
            </a:r>
            <a:r>
              <a:rPr lang="en-US" altLang="es-CO" sz="2200" b="1" dirty="0" smtClean="0">
                <a:ea typeface="ＭＳ Ｐゴシック" pitchFamily="34" charset="-128"/>
              </a:rPr>
              <a:t> </a:t>
            </a:r>
            <a:r>
              <a:rPr lang="en-US" altLang="es-CO" sz="2200" b="1" dirty="0" err="1" smtClean="0">
                <a:ea typeface="ＭＳ Ｐゴシック" pitchFamily="34" charset="-128"/>
              </a:rPr>
              <a:t>obligaciones</a:t>
            </a:r>
            <a:endParaRPr lang="en-US" altLang="es-CO" sz="2200" b="1" dirty="0" smtClean="0">
              <a:ea typeface="ＭＳ Ｐゴシック" pitchFamily="34" charset="-128"/>
            </a:endParaRPr>
          </a:p>
          <a:p>
            <a:pPr defTabSz="821406"/>
            <a:endParaRPr lang="en-US" altLang="es-CO" sz="2200" b="1" dirty="0">
              <a:ea typeface="ＭＳ Ｐゴシック" pitchFamily="34" charset="-128"/>
            </a:endParaRPr>
          </a:p>
        </p:txBody>
      </p:sp>
      <p:sp>
        <p:nvSpPr>
          <p:cNvPr id="15" name="Oval 14"/>
          <p:cNvSpPr/>
          <p:nvPr/>
        </p:nvSpPr>
        <p:spPr>
          <a:xfrm>
            <a:off x="93179" y="3236264"/>
            <a:ext cx="2602343" cy="2521934"/>
          </a:xfrm>
          <a:prstGeom prst="ellipse">
            <a:avLst/>
          </a:prstGeom>
          <a:solidFill>
            <a:srgbClr val="4F81BD">
              <a:lumMod val="75000"/>
            </a:srgbClr>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500" b="0" i="0" u="none" strike="noStrike" kern="0" cap="none" spc="0" normalizeH="0" baseline="0" noProof="0" dirty="0" err="1" smtClean="0">
                <a:ln>
                  <a:noFill/>
                </a:ln>
                <a:solidFill>
                  <a:sysClr val="window" lastClr="FFFFFF"/>
                </a:solidFill>
                <a:effectLst/>
                <a:uLnTx/>
                <a:uFillTx/>
                <a:latin typeface="Calibri"/>
                <a:ea typeface="+mn-ea"/>
                <a:cs typeface="+mn-cs"/>
              </a:rPr>
              <a:t>Acceso</a:t>
            </a:r>
            <a:r>
              <a:rPr kumimoji="0" lang="en-US" sz="2500" b="0" i="0" u="none" strike="noStrike" kern="0" cap="none" spc="0" normalizeH="0" baseline="0" noProof="0" dirty="0" smtClean="0">
                <a:ln>
                  <a:noFill/>
                </a:ln>
                <a:solidFill>
                  <a:sysClr val="window" lastClr="FFFFFF"/>
                </a:solidFill>
                <a:effectLst/>
                <a:uLnTx/>
                <a:uFillTx/>
                <a:latin typeface="Calibri"/>
                <a:ea typeface="+mn-ea"/>
                <a:cs typeface="+mn-cs"/>
              </a:rPr>
              <a:t> a la </a:t>
            </a:r>
            <a:r>
              <a:rPr kumimoji="0" lang="en-US" sz="2500" b="0" i="0" u="none" strike="noStrike" kern="0" cap="none" spc="0" normalizeH="0" baseline="0" noProof="0" dirty="0" err="1" smtClean="0">
                <a:ln>
                  <a:noFill/>
                </a:ln>
                <a:solidFill>
                  <a:sysClr val="window" lastClr="FFFFFF"/>
                </a:solidFill>
                <a:effectLst/>
                <a:uLnTx/>
                <a:uFillTx/>
                <a:latin typeface="Calibri"/>
                <a:ea typeface="+mn-ea"/>
                <a:cs typeface="+mn-cs"/>
              </a:rPr>
              <a:t>Información</a:t>
            </a:r>
            <a:endParaRPr kumimoji="0" lang="en-US" sz="25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6" name="Oval 15"/>
          <p:cNvSpPr/>
          <p:nvPr/>
        </p:nvSpPr>
        <p:spPr>
          <a:xfrm>
            <a:off x="4788024" y="4437112"/>
            <a:ext cx="1872208" cy="1847265"/>
          </a:xfrm>
          <a:prstGeom prst="ellipse">
            <a:avLst/>
          </a:prstGeom>
          <a:solidFill>
            <a:srgbClr val="376092"/>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err="1" smtClean="0">
                <a:ln>
                  <a:noFill/>
                </a:ln>
                <a:solidFill>
                  <a:sysClr val="window" lastClr="FFFFFF"/>
                </a:solidFill>
                <a:effectLst/>
                <a:uLnTx/>
                <a:uFillTx/>
                <a:latin typeface="Calibri"/>
                <a:ea typeface="+mn-ea"/>
                <a:cs typeface="+mn-cs"/>
              </a:rPr>
              <a:t>Respuesta</a:t>
            </a:r>
            <a:r>
              <a:rPr kumimoji="0" lang="en-US" sz="1800" b="0" i="0" u="none" strike="noStrike" kern="0" cap="none" spc="0" normalizeH="0" baseline="0" noProof="0" dirty="0" smtClean="0">
                <a:ln>
                  <a:noFill/>
                </a:ln>
                <a:solidFill>
                  <a:sysClr val="window" lastClr="FFFFFF"/>
                </a:solidFill>
                <a:effectLst/>
                <a:uLnTx/>
                <a:uFillTx/>
                <a:latin typeface="Calibri"/>
                <a:ea typeface="+mn-ea"/>
                <a:cs typeface="+mn-cs"/>
              </a:rPr>
              <a:t> a solicitudes</a:t>
            </a: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7" name="Oval 16"/>
          <p:cNvSpPr/>
          <p:nvPr/>
        </p:nvSpPr>
        <p:spPr>
          <a:xfrm>
            <a:off x="4788024" y="2492896"/>
            <a:ext cx="1872208" cy="1825359"/>
          </a:xfrm>
          <a:prstGeom prst="ellipse">
            <a:avLst/>
          </a:prstGeom>
          <a:solidFill>
            <a:srgbClr val="376092"/>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err="1" smtClean="0">
                <a:ln>
                  <a:noFill/>
                </a:ln>
                <a:solidFill>
                  <a:sysClr val="window" lastClr="FFFFFF"/>
                </a:solidFill>
                <a:effectLst/>
                <a:uLnTx/>
                <a:uFillTx/>
                <a:latin typeface="Calibri"/>
                <a:ea typeface="+mn-ea"/>
                <a:cs typeface="+mn-cs"/>
              </a:rPr>
              <a:t>Divulgación</a:t>
            </a:r>
            <a:r>
              <a:rPr kumimoji="0" lang="en-US" sz="1800" b="0" i="0" u="none" strike="noStrike" kern="0" cap="none" spc="0" normalizeH="0" baseline="0" noProof="0" dirty="0" smtClean="0">
                <a:ln>
                  <a:noFill/>
                </a:ln>
                <a:solidFill>
                  <a:sysClr val="window" lastClr="FFFFFF"/>
                </a:solidFill>
                <a:effectLst/>
                <a:uLnTx/>
                <a:uFillTx/>
                <a:latin typeface="Calibri"/>
                <a:ea typeface="+mn-ea"/>
                <a:cs typeface="+mn-cs"/>
              </a:rPr>
              <a:t> </a:t>
            </a:r>
            <a:r>
              <a:rPr kumimoji="0" lang="en-US" sz="1800" b="0" i="0" u="none" strike="noStrike" kern="0" cap="none" spc="0" normalizeH="0" baseline="0" noProof="0" dirty="0" err="1" smtClean="0">
                <a:ln>
                  <a:noFill/>
                </a:ln>
                <a:solidFill>
                  <a:sysClr val="window" lastClr="FFFFFF"/>
                </a:solidFill>
                <a:effectLst/>
                <a:uLnTx/>
                <a:uFillTx/>
                <a:latin typeface="Calibri"/>
                <a:ea typeface="+mn-ea"/>
                <a:cs typeface="+mn-cs"/>
              </a:rPr>
              <a:t>proactiva</a:t>
            </a: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8" name="Right Arrow 17"/>
          <p:cNvSpPr/>
          <p:nvPr/>
        </p:nvSpPr>
        <p:spPr>
          <a:xfrm rot="11795527">
            <a:off x="2700565" y="4619921"/>
            <a:ext cx="1899416" cy="786703"/>
          </a:xfrm>
          <a:prstGeom prst="rightArrow">
            <a:avLst>
              <a:gd name="adj1" fmla="val 50000"/>
              <a:gd name="adj2" fmla="val 50424"/>
            </a:avLst>
          </a:prstGeom>
          <a:solidFill>
            <a:srgbClr val="FFFFFF"/>
          </a:solidFill>
          <a:ln w="9525" cap="flat" cmpd="sng" algn="ctr">
            <a:solidFill>
              <a:srgbClr val="1F497D"/>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19" name="Right Arrow 18"/>
          <p:cNvSpPr/>
          <p:nvPr/>
        </p:nvSpPr>
        <p:spPr>
          <a:xfrm rot="9765350">
            <a:off x="2701701" y="3332813"/>
            <a:ext cx="1899416" cy="786703"/>
          </a:xfrm>
          <a:prstGeom prst="rightArrow">
            <a:avLst>
              <a:gd name="adj1" fmla="val 50000"/>
              <a:gd name="adj2" fmla="val 50424"/>
            </a:avLst>
          </a:prstGeom>
          <a:solidFill>
            <a:srgbClr val="FFFFFF"/>
          </a:solidFill>
          <a:ln w="9525" cap="flat" cmpd="sng" algn="ctr">
            <a:solidFill>
              <a:srgbClr val="1F497D"/>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20" name="CuadroTexto 4"/>
          <p:cNvSpPr txBox="1"/>
          <p:nvPr/>
        </p:nvSpPr>
        <p:spPr>
          <a:xfrm rot="20572918">
            <a:off x="2947269" y="3475822"/>
            <a:ext cx="1643693" cy="376491"/>
          </a:xfrm>
          <a:prstGeom prst="rect">
            <a:avLst/>
          </a:prstGeom>
          <a:solidFill>
            <a:srgbClr val="FFFF00"/>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s-CO" sz="1800" b="0" i="0" u="none" strike="noStrike" kern="0" cap="none" spc="0" normalizeH="0" baseline="0" noProof="0" dirty="0" err="1" smtClean="0">
                <a:ln>
                  <a:noFill/>
                </a:ln>
                <a:solidFill>
                  <a:sysClr val="windowText" lastClr="000000"/>
                </a:solidFill>
                <a:effectLst/>
                <a:uLnTx/>
                <a:uFillTx/>
              </a:rPr>
              <a:t>Transp</a:t>
            </a:r>
            <a:r>
              <a:rPr kumimoji="0" lang="es-CO" sz="1800" b="0" i="0" u="none" strike="noStrike" kern="0" cap="none" spc="0" normalizeH="0" baseline="0" noProof="0" dirty="0" smtClean="0">
                <a:ln>
                  <a:noFill/>
                </a:ln>
                <a:solidFill>
                  <a:sysClr val="windowText" lastClr="000000"/>
                </a:solidFill>
                <a:effectLst/>
                <a:uLnTx/>
                <a:uFillTx/>
              </a:rPr>
              <a:t>. Activa</a:t>
            </a:r>
            <a:endParaRPr kumimoji="0" lang="es-CO" sz="1800" b="0" i="0" u="none" strike="noStrike" kern="0" cap="none" spc="0" normalizeH="0" baseline="0" noProof="0" dirty="0">
              <a:ln>
                <a:noFill/>
              </a:ln>
              <a:solidFill>
                <a:sysClr val="windowText" lastClr="000000"/>
              </a:solidFill>
              <a:effectLst/>
              <a:uLnTx/>
              <a:uFillTx/>
            </a:endParaRPr>
          </a:p>
        </p:txBody>
      </p:sp>
      <p:sp>
        <p:nvSpPr>
          <p:cNvPr id="21" name="CuadroTexto 12"/>
          <p:cNvSpPr txBox="1"/>
          <p:nvPr/>
        </p:nvSpPr>
        <p:spPr>
          <a:xfrm rot="949301">
            <a:off x="2927519" y="4914576"/>
            <a:ext cx="2207971" cy="37649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s-CO" sz="1800" b="0" i="0" u="none" strike="noStrike" kern="0" cap="none" spc="0" normalizeH="0" baseline="0" noProof="0" dirty="0" err="1" smtClean="0">
                <a:ln>
                  <a:noFill/>
                </a:ln>
                <a:solidFill>
                  <a:sysClr val="windowText" lastClr="000000"/>
                </a:solidFill>
                <a:effectLst/>
                <a:uLnTx/>
                <a:uFillTx/>
              </a:rPr>
              <a:t>Transp</a:t>
            </a:r>
            <a:r>
              <a:rPr kumimoji="0" lang="es-CO" sz="1800" b="0" i="0" u="none" strike="noStrike" kern="0" cap="none" spc="0" normalizeH="0" baseline="0" noProof="0" dirty="0" smtClean="0">
                <a:ln>
                  <a:noFill/>
                </a:ln>
                <a:solidFill>
                  <a:sysClr val="windowText" lastClr="000000"/>
                </a:solidFill>
                <a:effectLst/>
                <a:uLnTx/>
                <a:uFillTx/>
              </a:rPr>
              <a:t>. Pasiva</a:t>
            </a:r>
            <a:endParaRPr kumimoji="0" lang="es-CO" sz="1800" b="0" i="0" u="none" strike="noStrike" kern="0" cap="none" spc="0" normalizeH="0" baseline="0" noProof="0" dirty="0">
              <a:ln>
                <a:noFill/>
              </a:ln>
              <a:solidFill>
                <a:sysClr val="windowText" lastClr="000000"/>
              </a:solidFill>
              <a:effectLst/>
              <a:uLnTx/>
              <a:uFillTx/>
            </a:endParaRPr>
          </a:p>
        </p:txBody>
      </p:sp>
      <p:sp>
        <p:nvSpPr>
          <p:cNvPr id="22" name="Oval 6"/>
          <p:cNvSpPr/>
          <p:nvPr/>
        </p:nvSpPr>
        <p:spPr>
          <a:xfrm>
            <a:off x="7057625" y="3478808"/>
            <a:ext cx="2016224" cy="1969375"/>
          </a:xfrm>
          <a:prstGeom prst="ellipse">
            <a:avLst/>
          </a:prstGeom>
          <a:solidFill>
            <a:srgbClr val="376092"/>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err="1" smtClean="0">
                <a:ln>
                  <a:noFill/>
                </a:ln>
                <a:solidFill>
                  <a:sysClr val="window" lastClr="FFFFFF"/>
                </a:solidFill>
                <a:effectLst/>
                <a:uLnTx/>
                <a:uFillTx/>
                <a:latin typeface="Calibri"/>
                <a:ea typeface="+mn-ea"/>
                <a:cs typeface="+mn-cs"/>
              </a:rPr>
              <a:t>Gestión</a:t>
            </a:r>
            <a:r>
              <a:rPr kumimoji="0" lang="en-US" sz="1800" b="0" i="0" u="none" strike="noStrike" kern="0" cap="none" spc="0" normalizeH="0" baseline="0" noProof="0" dirty="0" smtClean="0">
                <a:ln>
                  <a:noFill/>
                </a:ln>
                <a:solidFill>
                  <a:sysClr val="window" lastClr="FFFFFF"/>
                </a:solidFill>
                <a:effectLst/>
                <a:uLnTx/>
                <a:uFillTx/>
                <a:latin typeface="Calibri"/>
                <a:ea typeface="+mn-ea"/>
                <a:cs typeface="+mn-cs"/>
              </a:rPr>
              <a:t> de</a:t>
            </a:r>
            <a:r>
              <a:rPr kumimoji="0" lang="en-US" sz="1800" b="0" i="0" u="none" strike="noStrike" kern="0" cap="none" spc="0" normalizeH="0" noProof="0" dirty="0" smtClean="0">
                <a:ln>
                  <a:noFill/>
                </a:ln>
                <a:solidFill>
                  <a:sysClr val="window" lastClr="FFFFFF"/>
                </a:solidFill>
                <a:effectLst/>
                <a:uLnTx/>
                <a:uFillTx/>
                <a:latin typeface="Calibri"/>
                <a:ea typeface="+mn-ea"/>
                <a:cs typeface="+mn-cs"/>
              </a:rPr>
              <a:t> </a:t>
            </a:r>
            <a:r>
              <a:rPr kumimoji="0" lang="en-US" sz="1800" b="0" i="0" u="none" strike="noStrike" kern="0" cap="none" spc="0" normalizeH="0" baseline="0" noProof="0" dirty="0" smtClean="0">
                <a:ln>
                  <a:noFill/>
                </a:ln>
                <a:solidFill>
                  <a:sysClr val="window" lastClr="FFFFFF"/>
                </a:solidFill>
                <a:effectLst/>
                <a:uLnTx/>
                <a:uFillTx/>
                <a:latin typeface="Calibri"/>
                <a:ea typeface="+mn-ea"/>
                <a:cs typeface="+mn-cs"/>
              </a:rPr>
              <a:t>la </a:t>
            </a:r>
            <a:r>
              <a:rPr kumimoji="0" lang="en-US" sz="1800" b="0" i="0" u="none" strike="noStrike" kern="0" cap="none" spc="0" normalizeH="0" baseline="0" noProof="0" dirty="0" err="1" smtClean="0">
                <a:ln>
                  <a:noFill/>
                </a:ln>
                <a:solidFill>
                  <a:sysClr val="window" lastClr="FFFFFF"/>
                </a:solidFill>
                <a:effectLst/>
                <a:uLnTx/>
                <a:uFillTx/>
                <a:latin typeface="Calibri"/>
                <a:ea typeface="+mn-ea"/>
                <a:cs typeface="+mn-cs"/>
              </a:rPr>
              <a:t>información</a:t>
            </a: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23" name="Right Arrow 10"/>
          <p:cNvSpPr/>
          <p:nvPr/>
        </p:nvSpPr>
        <p:spPr>
          <a:xfrm rot="13258381">
            <a:off x="6797531" y="3395671"/>
            <a:ext cx="464047" cy="404767"/>
          </a:xfrm>
          <a:prstGeom prst="rightArrow">
            <a:avLst>
              <a:gd name="adj1" fmla="val 50000"/>
              <a:gd name="adj2" fmla="val 50424"/>
            </a:avLst>
          </a:prstGeom>
          <a:solidFill>
            <a:srgbClr val="FFFFFF"/>
          </a:solidFill>
          <a:ln w="9525" cap="flat" cmpd="sng" algn="ctr">
            <a:solidFill>
              <a:srgbClr val="1F497D"/>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24" name="Right Arrow 10"/>
          <p:cNvSpPr/>
          <p:nvPr/>
        </p:nvSpPr>
        <p:spPr>
          <a:xfrm rot="9087186">
            <a:off x="6783092" y="5097736"/>
            <a:ext cx="464047" cy="404767"/>
          </a:xfrm>
          <a:prstGeom prst="rightArrow">
            <a:avLst>
              <a:gd name="adj1" fmla="val 50000"/>
              <a:gd name="adj2" fmla="val 50424"/>
            </a:avLst>
          </a:prstGeom>
          <a:solidFill>
            <a:srgbClr val="FFFFFF"/>
          </a:solidFill>
          <a:ln w="9525" cap="flat" cmpd="sng" algn="ctr">
            <a:solidFill>
              <a:srgbClr val="1F497D"/>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23500438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4" descr="C:\Users\jcavanzo\AppData\Local\Microsoft\Windows\Temporary Internet Files\Content.IE5\LA41NP7O\MC900404399[1].wmf"/>
          <p:cNvPicPr>
            <a:picLocks noChangeAspect="1" noChangeArrowheads="1"/>
          </p:cNvPicPr>
          <p:nvPr/>
        </p:nvPicPr>
        <p:blipFill>
          <a:blip r:embed="rId2" cstate="print"/>
          <a:srcRect/>
          <a:stretch>
            <a:fillRect/>
          </a:stretch>
        </p:blipFill>
        <p:spPr bwMode="auto">
          <a:xfrm>
            <a:off x="6011863" y="3527425"/>
            <a:ext cx="2376487" cy="2565400"/>
          </a:xfrm>
          <a:prstGeom prst="rect">
            <a:avLst/>
          </a:prstGeom>
          <a:noFill/>
          <a:ln w="9525">
            <a:noFill/>
            <a:miter lim="800000"/>
            <a:headEnd/>
            <a:tailEnd/>
          </a:ln>
        </p:spPr>
      </p:pic>
      <p:sp>
        <p:nvSpPr>
          <p:cNvPr id="7" name="6 Rectángulo"/>
          <p:cNvSpPr/>
          <p:nvPr/>
        </p:nvSpPr>
        <p:spPr>
          <a:xfrm>
            <a:off x="750505" y="1124744"/>
            <a:ext cx="6637041" cy="1754326"/>
          </a:xfrm>
          <a:prstGeom prst="rect">
            <a:avLst/>
          </a:prstGeom>
          <a:noFill/>
        </p:spPr>
        <p:txBody>
          <a:bodyPr>
            <a:spAutoFit/>
          </a:bodyPr>
          <a:lstStyle/>
          <a:p>
            <a:pPr algn="ctr">
              <a:defRPr/>
            </a:pPr>
            <a:r>
              <a:rPr lang="es-ES" sz="5400" b="1" spc="300" dirty="0">
                <a:ln w="11430" cmpd="sng">
                  <a:solidFill>
                    <a:schemeClr val="accent1">
                      <a:tint val="10000"/>
                    </a:schemeClr>
                  </a:solidFill>
                  <a:prstDash val="solid"/>
                  <a:miter lim="800000"/>
                </a:ln>
                <a:solidFill>
                  <a:srgbClr val="0070C0"/>
                </a:solidFill>
                <a:effectLst>
                  <a:glow rad="45500">
                    <a:schemeClr val="accent1">
                      <a:satMod val="220000"/>
                      <a:alpha val="35000"/>
                    </a:schemeClr>
                  </a:glow>
                </a:effectLst>
                <a:latin typeface="Arial" charset="0"/>
              </a:rPr>
              <a:t>Transparencia Activa/Proactiva</a:t>
            </a:r>
          </a:p>
        </p:txBody>
      </p:sp>
      <p:sp>
        <p:nvSpPr>
          <p:cNvPr id="17412" name="7 CuadroTexto"/>
          <p:cNvSpPr txBox="1">
            <a:spLocks noChangeArrowheads="1"/>
          </p:cNvSpPr>
          <p:nvPr/>
        </p:nvSpPr>
        <p:spPr bwMode="auto">
          <a:xfrm>
            <a:off x="900113" y="3860800"/>
            <a:ext cx="184150" cy="369888"/>
          </a:xfrm>
          <a:prstGeom prst="rect">
            <a:avLst/>
          </a:prstGeom>
          <a:noFill/>
          <a:ln w="9525">
            <a:noFill/>
            <a:miter lim="800000"/>
            <a:headEnd/>
            <a:tailEnd/>
          </a:ln>
        </p:spPr>
        <p:txBody>
          <a:bodyPr wrap="none">
            <a:spAutoFit/>
          </a:bodyPr>
          <a:lstStyle/>
          <a:p>
            <a:endParaRPr lang="es-CO" altLang="es-CO"/>
          </a:p>
        </p:txBody>
      </p:sp>
      <p:sp>
        <p:nvSpPr>
          <p:cNvPr id="17413" name="8 Rectángulo"/>
          <p:cNvSpPr>
            <a:spLocks noChangeArrowheads="1"/>
          </p:cNvSpPr>
          <p:nvPr/>
        </p:nvSpPr>
        <p:spPr bwMode="auto">
          <a:xfrm>
            <a:off x="1008063" y="3433763"/>
            <a:ext cx="4572000" cy="708025"/>
          </a:xfrm>
          <a:prstGeom prst="rect">
            <a:avLst/>
          </a:prstGeom>
          <a:noFill/>
          <a:ln w="9525">
            <a:noFill/>
            <a:miter lim="800000"/>
            <a:headEnd/>
            <a:tailEnd/>
          </a:ln>
        </p:spPr>
        <p:txBody>
          <a:bodyPr>
            <a:spAutoFit/>
          </a:bodyPr>
          <a:lstStyle/>
          <a:p>
            <a:r>
              <a:rPr lang="es-CO" altLang="es-CO" sz="2000" b="1"/>
              <a:t>Información mínima obligatoria respecto a la estructura del sujeto obligado.</a:t>
            </a:r>
            <a:endParaRPr lang="es-CO" altLang="es-CO" sz="2000"/>
          </a:p>
        </p:txBody>
      </p:sp>
      <p:sp>
        <p:nvSpPr>
          <p:cNvPr id="17414" name="9 Rectángulo"/>
          <p:cNvSpPr>
            <a:spLocks noChangeArrowheads="1"/>
          </p:cNvSpPr>
          <p:nvPr/>
        </p:nvSpPr>
        <p:spPr bwMode="auto">
          <a:xfrm>
            <a:off x="1008063" y="4513263"/>
            <a:ext cx="3328987" cy="400050"/>
          </a:xfrm>
          <a:prstGeom prst="rect">
            <a:avLst/>
          </a:prstGeom>
          <a:noFill/>
          <a:ln w="9525">
            <a:noFill/>
            <a:miter lim="800000"/>
            <a:headEnd/>
            <a:tailEnd/>
          </a:ln>
        </p:spPr>
        <p:txBody>
          <a:bodyPr wrap="none">
            <a:spAutoFit/>
          </a:bodyPr>
          <a:lstStyle/>
          <a:p>
            <a:r>
              <a:rPr lang="es-CO" altLang="es-CO" sz="2000" b="1"/>
              <a:t>Publicidad de la contratación.</a:t>
            </a:r>
            <a:endParaRPr lang="es-CO" altLang="es-CO" sz="2000"/>
          </a:p>
        </p:txBody>
      </p:sp>
      <p:sp>
        <p:nvSpPr>
          <p:cNvPr id="17415" name="10 Rectángulo"/>
          <p:cNvSpPr>
            <a:spLocks noChangeArrowheads="1"/>
          </p:cNvSpPr>
          <p:nvPr/>
        </p:nvSpPr>
        <p:spPr bwMode="auto">
          <a:xfrm>
            <a:off x="1023938" y="4940300"/>
            <a:ext cx="4572000" cy="1016000"/>
          </a:xfrm>
          <a:prstGeom prst="rect">
            <a:avLst/>
          </a:prstGeom>
          <a:noFill/>
          <a:ln w="9525">
            <a:noFill/>
            <a:miter lim="800000"/>
            <a:headEnd/>
            <a:tailEnd/>
          </a:ln>
        </p:spPr>
        <p:txBody>
          <a:bodyPr>
            <a:spAutoFit/>
          </a:bodyPr>
          <a:lstStyle/>
          <a:p>
            <a:r>
              <a:rPr lang="es-CO" altLang="es-CO" sz="2000" b="1"/>
              <a:t>Información mínima obligatoria respecto a servicios, procedimientos y funcionamiento del sujeto obligado.</a:t>
            </a:r>
            <a:endParaRPr lang="es-CO" altLang="es-CO" sz="2000"/>
          </a:p>
        </p:txBody>
      </p:sp>
      <p:sp>
        <p:nvSpPr>
          <p:cNvPr id="12" name="11 Flecha derecha"/>
          <p:cNvSpPr/>
          <p:nvPr/>
        </p:nvSpPr>
        <p:spPr>
          <a:xfrm>
            <a:off x="750888" y="3571875"/>
            <a:ext cx="215900" cy="1444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sz="2000"/>
          </a:p>
        </p:txBody>
      </p:sp>
      <p:sp>
        <p:nvSpPr>
          <p:cNvPr id="20" name="19 Flecha derecha"/>
          <p:cNvSpPr/>
          <p:nvPr/>
        </p:nvSpPr>
        <p:spPr>
          <a:xfrm>
            <a:off x="750888" y="4625975"/>
            <a:ext cx="215900" cy="1444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sz="2000"/>
          </a:p>
        </p:txBody>
      </p:sp>
      <p:sp>
        <p:nvSpPr>
          <p:cNvPr id="21" name="20 Flecha derecha"/>
          <p:cNvSpPr/>
          <p:nvPr/>
        </p:nvSpPr>
        <p:spPr>
          <a:xfrm>
            <a:off x="750888" y="5229225"/>
            <a:ext cx="215900" cy="1444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sz="2000"/>
          </a:p>
        </p:txBody>
      </p:sp>
    </p:spTree>
    <p:extLst>
      <p:ext uri="{BB962C8B-B14F-4D97-AF65-F5344CB8AC3E}">
        <p14:creationId xmlns:p14="http://schemas.microsoft.com/office/powerpoint/2010/main" val="20260409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bwMode="auto">
          <a:xfrm>
            <a:off x="384832" y="1261471"/>
            <a:ext cx="8418072" cy="11317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82141" tIns="41070" rIns="82141" bIns="41070" numCol="1" anchor="ctr" anchorCtr="0" compatLnSpc="1">
            <a:prstTxWarp prst="textNoShape">
              <a:avLst/>
            </a:prstTxWarp>
          </a:bodyPr>
          <a:lstStyle>
            <a:lvl1pPr algn="ctr" rtl="0" eaLnBrk="1" fontAlgn="base" hangingPunct="1">
              <a:spcBef>
                <a:spcPct val="0"/>
              </a:spcBef>
              <a:spcAft>
                <a:spcPct val="0"/>
              </a:spcAft>
              <a:defRPr sz="4400" kern="1200">
                <a:solidFill>
                  <a:schemeClr val="tx2"/>
                </a:solidFill>
                <a:latin typeface="+mj-lt"/>
                <a:ea typeface="ＭＳ Ｐゴシック" charset="0"/>
                <a:cs typeface="+mj-cs"/>
              </a:defRPr>
            </a:lvl1pPr>
            <a:lvl2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2pPr>
            <a:lvl3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3pPr>
            <a:lvl4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4pPr>
            <a:lvl5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a:lstStyle>
          <a:p>
            <a:pPr defTabSz="821406"/>
            <a:endParaRPr lang="en-US" altLang="es-CO" sz="2200" b="1" dirty="0">
              <a:ea typeface="ＭＳ Ｐゴシック" pitchFamily="34" charset="-128"/>
            </a:endParaRPr>
          </a:p>
          <a:p>
            <a:pPr defTabSz="821406"/>
            <a:r>
              <a:rPr lang="en-US" altLang="es-CO" sz="2800" b="1" dirty="0" err="1">
                <a:ea typeface="ＭＳ Ｐゴシック" pitchFamily="34" charset="-128"/>
              </a:rPr>
              <a:t>D</a:t>
            </a:r>
            <a:r>
              <a:rPr lang="en-US" altLang="es-CO" sz="2800" b="1" dirty="0" err="1" smtClean="0">
                <a:ea typeface="ＭＳ Ｐゴシック" pitchFamily="34" charset="-128"/>
              </a:rPr>
              <a:t>erecho</a:t>
            </a:r>
            <a:r>
              <a:rPr lang="en-US" altLang="es-CO" sz="2800" b="1" dirty="0" smtClean="0">
                <a:ea typeface="ＭＳ Ｐゴシック" pitchFamily="34" charset="-128"/>
              </a:rPr>
              <a:t> </a:t>
            </a:r>
            <a:r>
              <a:rPr lang="en-US" altLang="es-CO" sz="2800" b="1" dirty="0" smtClean="0">
                <a:ea typeface="ＭＳ Ｐゴシック" pitchFamily="34" charset="-128"/>
              </a:rPr>
              <a:t>de </a:t>
            </a:r>
            <a:r>
              <a:rPr lang="en-US" altLang="es-CO" sz="2800" b="1" dirty="0" err="1">
                <a:ea typeface="ＭＳ Ｐゴシック" pitchFamily="34" charset="-128"/>
              </a:rPr>
              <a:t>A</a:t>
            </a:r>
            <a:r>
              <a:rPr lang="en-US" altLang="es-CO" sz="2800" b="1" dirty="0" err="1" smtClean="0">
                <a:ea typeface="ＭＳ Ｐゴシック" pitchFamily="34" charset="-128"/>
              </a:rPr>
              <a:t>cceso</a:t>
            </a:r>
            <a:r>
              <a:rPr lang="en-US" altLang="es-CO" sz="2800" b="1" dirty="0" smtClean="0">
                <a:ea typeface="ＭＳ Ｐゴシック" pitchFamily="34" charset="-128"/>
              </a:rPr>
              <a:t> a </a:t>
            </a:r>
            <a:r>
              <a:rPr lang="en-US" altLang="es-CO" sz="2800" b="1" dirty="0" err="1">
                <a:ea typeface="ＭＳ Ｐゴシック" pitchFamily="34" charset="-128"/>
              </a:rPr>
              <a:t>I</a:t>
            </a:r>
            <a:r>
              <a:rPr lang="en-US" altLang="es-CO" sz="2800" b="1" dirty="0" err="1" smtClean="0">
                <a:ea typeface="ＭＳ Ｐゴシック" pitchFamily="34" charset="-128"/>
              </a:rPr>
              <a:t>nformación</a:t>
            </a:r>
            <a:r>
              <a:rPr lang="en-US" altLang="es-CO" sz="2800" b="1" dirty="0" smtClean="0">
                <a:ea typeface="ＭＳ Ｐゴシック" pitchFamily="34" charset="-128"/>
              </a:rPr>
              <a:t> </a:t>
            </a:r>
            <a:r>
              <a:rPr lang="en-US" altLang="es-CO" sz="2800" b="1" dirty="0" err="1" smtClean="0">
                <a:ea typeface="ＭＳ Ｐゴシック" pitchFamily="34" charset="-128"/>
              </a:rPr>
              <a:t>Pública</a:t>
            </a:r>
            <a:endParaRPr lang="en-US" altLang="es-CO" sz="2800" b="1" dirty="0" smtClean="0">
              <a:ea typeface="ＭＳ Ｐゴシック" pitchFamily="34" charset="-128"/>
            </a:endParaRPr>
          </a:p>
          <a:p>
            <a:pPr defTabSz="821406"/>
            <a:endParaRPr lang="en-US" altLang="es-CO" sz="2200" b="1" dirty="0">
              <a:ea typeface="ＭＳ Ｐゴシック" pitchFamily="34" charset="-128"/>
            </a:endParaRPr>
          </a:p>
        </p:txBody>
      </p:sp>
      <p:pic>
        <p:nvPicPr>
          <p:cNvPr id="4" name="Picture 3"/>
          <p:cNvPicPr>
            <a:picLocks noChangeAspect="1"/>
          </p:cNvPicPr>
          <p:nvPr/>
        </p:nvPicPr>
        <p:blipFill>
          <a:blip r:embed="rId2"/>
          <a:stretch>
            <a:fillRect/>
          </a:stretch>
        </p:blipFill>
        <p:spPr>
          <a:xfrm>
            <a:off x="251520" y="2420888"/>
            <a:ext cx="6726221" cy="4104456"/>
          </a:xfrm>
          <a:prstGeom prst="rect">
            <a:avLst/>
          </a:prstGeom>
        </p:spPr>
      </p:pic>
      <p:sp>
        <p:nvSpPr>
          <p:cNvPr id="5" name="Content Placeholder 2"/>
          <p:cNvSpPr txBox="1">
            <a:spLocks/>
          </p:cNvSpPr>
          <p:nvPr/>
        </p:nvSpPr>
        <p:spPr>
          <a:xfrm>
            <a:off x="6967229" y="2348880"/>
            <a:ext cx="2160240" cy="1368152"/>
          </a:xfrm>
          <a:prstGeom prst="rect">
            <a:avLst/>
          </a:prstGeom>
        </p:spPr>
        <p:txBody>
          <a:bodyPr/>
          <a:lstStyle>
            <a:lvl1pPr marL="342900" indent="-342900" algn="l" rtl="0" eaLnBrk="1" fontAlgn="base" hangingPunct="1">
              <a:spcBef>
                <a:spcPct val="20000"/>
              </a:spcBef>
              <a:spcAft>
                <a:spcPct val="0"/>
              </a:spcAft>
              <a:buChar char="•"/>
              <a:defRPr sz="3200" kern="1200">
                <a:solidFill>
                  <a:schemeClr val="tx1"/>
                </a:solidFill>
                <a:latin typeface="+mn-lt"/>
                <a:ea typeface="ＭＳ Ｐゴシック" charset="0"/>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ＭＳ Ｐゴシック" charset="0"/>
                <a:cs typeface="+mn-cs"/>
              </a:defRPr>
            </a:lvl2pPr>
            <a:lvl3pPr marL="1143000" indent="-228600" algn="l" rtl="0" eaLnBrk="1" fontAlgn="base" hangingPunct="1">
              <a:spcBef>
                <a:spcPct val="20000"/>
              </a:spcBef>
              <a:spcAft>
                <a:spcPct val="0"/>
              </a:spcAft>
              <a:buChar char="•"/>
              <a:defRPr sz="2400" kern="1200">
                <a:solidFill>
                  <a:schemeClr val="tx1"/>
                </a:solidFill>
                <a:latin typeface="+mn-lt"/>
                <a:ea typeface="ＭＳ Ｐゴシック" charset="0"/>
                <a:cs typeface="+mn-cs"/>
              </a:defRPr>
            </a:lvl3pPr>
            <a:lvl4pPr marL="1600200" indent="-228600" algn="l" rtl="0" eaLnBrk="1" fontAlgn="base" hangingPunct="1">
              <a:spcBef>
                <a:spcPct val="20000"/>
              </a:spcBef>
              <a:spcAft>
                <a:spcPct val="0"/>
              </a:spcAft>
              <a:buChar char="–"/>
              <a:defRPr sz="2000" kern="1200">
                <a:solidFill>
                  <a:schemeClr val="tx1"/>
                </a:solidFill>
                <a:latin typeface="+mn-lt"/>
                <a:ea typeface="ＭＳ Ｐゴシック" charset="0"/>
                <a:cs typeface="+mn-cs"/>
              </a:defRPr>
            </a:lvl4pPr>
            <a:lvl5pPr marL="2057400" indent="-228600" algn="l" rtl="0" eaLnBrk="1" fontAlgn="base" hangingPunct="1">
              <a:spcBef>
                <a:spcPct val="20000"/>
              </a:spcBef>
              <a:spcAft>
                <a:spcPct val="0"/>
              </a:spcAft>
              <a:buChar char="»"/>
              <a:defRPr sz="2000" kern="1200">
                <a:solidFill>
                  <a:schemeClr val="tx1"/>
                </a:solidFill>
                <a:latin typeface="+mn-lt"/>
                <a:ea typeface="ＭＳ Ｐゴシック"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endParaRPr lang="en-US" altLang="es-CO" sz="2000" dirty="0" smtClean="0">
              <a:ea typeface="ＭＳ Ｐゴシック" pitchFamily="34" charset="-128"/>
            </a:endParaRPr>
          </a:p>
          <a:p>
            <a:pPr>
              <a:buFontTx/>
              <a:buChar char="-"/>
            </a:pPr>
            <a:r>
              <a:rPr lang="es-CO" altLang="es-CO" sz="1800" dirty="0" smtClean="0">
                <a:ea typeface="ＭＳ Ｐゴシック" pitchFamily="34" charset="-128"/>
              </a:rPr>
              <a:t>90´s: 10 países con leyes de AIP. 2014: 100 países (75% de la población mundial</a:t>
            </a:r>
            <a:r>
              <a:rPr lang="es-CO" altLang="es-CO" sz="1800" dirty="0" smtClean="0">
                <a:ea typeface="ＭＳ Ｐゴシック" pitchFamily="34" charset="-128"/>
              </a:rPr>
              <a:t>).</a:t>
            </a:r>
            <a:endParaRPr lang="es-CO" altLang="es-CO" sz="1800" dirty="0" smtClean="0">
              <a:ea typeface="ＭＳ Ｐゴシック" pitchFamily="34" charset="-128"/>
            </a:endParaRPr>
          </a:p>
          <a:p>
            <a:pPr>
              <a:buFontTx/>
              <a:buChar char="-"/>
            </a:pPr>
            <a:endParaRPr lang="es-CO" altLang="es-CO" sz="1800" dirty="0" smtClean="0">
              <a:ea typeface="ＭＳ Ｐゴシック" pitchFamily="34" charset="-128"/>
            </a:endParaRPr>
          </a:p>
          <a:p>
            <a:pPr>
              <a:buFontTx/>
              <a:buChar char="-"/>
            </a:pPr>
            <a:r>
              <a:rPr lang="es-CO" altLang="es-CO" sz="1800" dirty="0">
                <a:ea typeface="ＭＳ Ｐゴシック" pitchFamily="34" charset="-128"/>
              </a:rPr>
              <a:t>E</a:t>
            </a:r>
            <a:r>
              <a:rPr lang="es-CO" altLang="es-CO" sz="1800" dirty="0" smtClean="0">
                <a:ea typeface="ＭＳ Ｐゴシック" pitchFamily="34" charset="-128"/>
              </a:rPr>
              <a:t>s </a:t>
            </a:r>
            <a:r>
              <a:rPr lang="es-CO" altLang="es-CO" sz="1800" dirty="0" smtClean="0">
                <a:ea typeface="ＭＳ Ｐゴシック" pitchFamily="34" charset="-128"/>
              </a:rPr>
              <a:t>un derecho humano (CIDH</a:t>
            </a:r>
            <a:r>
              <a:rPr lang="es-CO" altLang="es-CO" sz="1800" dirty="0" smtClean="0">
                <a:ea typeface="ＭＳ Ｐゴシック" pitchFamily="34" charset="-128"/>
              </a:rPr>
              <a:t>).</a:t>
            </a:r>
            <a:endParaRPr lang="es-CO" altLang="es-CO" sz="1800" dirty="0" smtClean="0">
              <a:ea typeface="ＭＳ Ｐゴシック" pitchFamily="34" charset="-128"/>
            </a:endParaRPr>
          </a:p>
          <a:p>
            <a:pPr>
              <a:buFontTx/>
              <a:buChar char="-"/>
            </a:pPr>
            <a:endParaRPr lang="es-CO" altLang="es-CO" sz="1800" dirty="0" smtClean="0">
              <a:ea typeface="ＭＳ Ｐゴシック" pitchFamily="34" charset="-128"/>
            </a:endParaRPr>
          </a:p>
          <a:p>
            <a:pPr algn="just">
              <a:buFontTx/>
              <a:buChar char="-"/>
            </a:pPr>
            <a:endParaRPr lang="es-CO" altLang="es-CO" sz="1800" dirty="0" smtClean="0">
              <a:ea typeface="ＭＳ Ｐゴシック" pitchFamily="34" charset="-128"/>
            </a:endParaRPr>
          </a:p>
          <a:p>
            <a:pPr algn="just"/>
            <a:endParaRPr lang="en-US" altLang="es-CO" sz="2000" dirty="0" smtClean="0">
              <a:ea typeface="ＭＳ Ｐゴシック" pitchFamily="34" charset="-128"/>
            </a:endParaRPr>
          </a:p>
          <a:p>
            <a:pPr algn="just"/>
            <a:endParaRPr lang="en-US" altLang="es-CO" sz="2000" dirty="0" smtClean="0">
              <a:ea typeface="ＭＳ Ｐゴシック" pitchFamily="34" charset="-128"/>
            </a:endParaRPr>
          </a:p>
          <a:p>
            <a:pPr algn="just">
              <a:buFontTx/>
              <a:buNone/>
            </a:pPr>
            <a:endParaRPr lang="en-US" altLang="es-CO" sz="2000" dirty="0" smtClean="0">
              <a:ea typeface="ＭＳ Ｐゴシック" pitchFamily="34" charset="-128"/>
            </a:endParaRPr>
          </a:p>
        </p:txBody>
      </p:sp>
    </p:spTree>
    <p:extLst>
      <p:ext uri="{BB962C8B-B14F-4D97-AF65-F5344CB8AC3E}">
        <p14:creationId xmlns:p14="http://schemas.microsoft.com/office/powerpoint/2010/main" val="31983390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2 Marcador de contenido"/>
          <p:cNvSpPr>
            <a:spLocks noGrp="1"/>
          </p:cNvSpPr>
          <p:nvPr>
            <p:ph idx="1"/>
          </p:nvPr>
        </p:nvSpPr>
        <p:spPr>
          <a:xfrm>
            <a:off x="457200" y="1341438"/>
            <a:ext cx="8435975" cy="4784725"/>
          </a:xfrm>
        </p:spPr>
        <p:txBody>
          <a:bodyPr/>
          <a:lstStyle/>
          <a:p>
            <a:pPr marL="0" indent="0">
              <a:buFontTx/>
              <a:buNone/>
            </a:pPr>
            <a:r>
              <a:rPr lang="es-CO" altLang="es-CO" b="1" dirty="0" smtClean="0">
                <a:solidFill>
                  <a:srgbClr val="0070C0"/>
                </a:solidFill>
              </a:rPr>
              <a:t>Esquemas de publicación de información:</a:t>
            </a:r>
          </a:p>
          <a:p>
            <a:pPr marL="0" indent="0">
              <a:buFontTx/>
              <a:buNone/>
            </a:pPr>
            <a:endParaRPr lang="es-CO" altLang="es-CO" dirty="0" smtClean="0"/>
          </a:p>
          <a:p>
            <a:pPr marL="0" indent="0">
              <a:buFontTx/>
              <a:buNone/>
            </a:pPr>
            <a:r>
              <a:rPr lang="es-CO" altLang="es-CO" dirty="0" smtClean="0"/>
              <a:t>Término: 6 meses de entrada en vigencia la ley.</a:t>
            </a:r>
          </a:p>
          <a:p>
            <a:pPr marL="0" indent="0">
              <a:buFontTx/>
              <a:buNone/>
            </a:pPr>
            <a:r>
              <a:rPr lang="es-CO" altLang="es-CO" dirty="0" smtClean="0"/>
              <a:t>Entidades Nacionales </a:t>
            </a:r>
          </a:p>
          <a:p>
            <a:pPr marL="0" indent="0">
              <a:buFontTx/>
              <a:buNone/>
            </a:pPr>
            <a:r>
              <a:rPr lang="es-CO" altLang="es-CO" dirty="0" smtClean="0"/>
              <a:t>Entidades en Territorio</a:t>
            </a:r>
          </a:p>
          <a:p>
            <a:pPr marL="0" indent="0">
              <a:buFontTx/>
              <a:buNone/>
            </a:pPr>
            <a:endParaRPr lang="es-CO" altLang="es-CO" dirty="0" smtClean="0"/>
          </a:p>
          <a:p>
            <a:pPr marL="0" indent="0">
              <a:buFontTx/>
              <a:buNone/>
            </a:pPr>
            <a:r>
              <a:rPr lang="es-CO" altLang="es-CO" sz="2000" dirty="0" smtClean="0"/>
              <a:t>Decreto Reg. 103 20 Enero de 2015 (</a:t>
            </a:r>
            <a:r>
              <a:rPr lang="es-CO" altLang="es-CO" sz="2000" dirty="0" err="1" smtClean="0"/>
              <a:t>Paragrafo</a:t>
            </a:r>
            <a:r>
              <a:rPr lang="es-CO" altLang="es-CO" sz="2000" dirty="0" smtClean="0"/>
              <a:t> 2: ventanilla electrónica, sitio </a:t>
            </a:r>
            <a:r>
              <a:rPr lang="es-CO" altLang="es-CO" sz="2000" dirty="0" err="1" smtClean="0"/>
              <a:t>wed</a:t>
            </a:r>
            <a:r>
              <a:rPr lang="es-CO" altLang="es-CO" sz="2000" dirty="0" smtClean="0"/>
              <a:t> oficial y medio electrónico institucional) </a:t>
            </a:r>
          </a:p>
        </p:txBody>
      </p:sp>
      <p:cxnSp>
        <p:nvCxnSpPr>
          <p:cNvPr id="5" name="4 Conector recto de flecha"/>
          <p:cNvCxnSpPr/>
          <p:nvPr/>
        </p:nvCxnSpPr>
        <p:spPr>
          <a:xfrm>
            <a:off x="5275263" y="3898900"/>
            <a:ext cx="914400" cy="0"/>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sp>
        <p:nvSpPr>
          <p:cNvPr id="18436" name="6 CuadroTexto"/>
          <p:cNvSpPr txBox="1">
            <a:spLocks noChangeArrowheads="1"/>
          </p:cNvSpPr>
          <p:nvPr/>
        </p:nvSpPr>
        <p:spPr bwMode="auto">
          <a:xfrm>
            <a:off x="6875463" y="3714750"/>
            <a:ext cx="1441450" cy="369888"/>
          </a:xfrm>
          <a:prstGeom prst="rect">
            <a:avLst/>
          </a:prstGeom>
          <a:noFill/>
          <a:ln w="9525">
            <a:noFill/>
            <a:miter lim="800000"/>
            <a:headEnd/>
            <a:tailEnd/>
          </a:ln>
        </p:spPr>
        <p:txBody>
          <a:bodyPr>
            <a:spAutoFit/>
          </a:bodyPr>
          <a:lstStyle/>
          <a:p>
            <a:r>
              <a:rPr lang="es-CO" altLang="es-CO" b="1"/>
              <a:t>1 Año</a:t>
            </a:r>
          </a:p>
        </p:txBody>
      </p:sp>
      <p:cxnSp>
        <p:nvCxnSpPr>
          <p:cNvPr id="8" name="7 Conector recto de flecha"/>
          <p:cNvCxnSpPr/>
          <p:nvPr/>
        </p:nvCxnSpPr>
        <p:spPr>
          <a:xfrm>
            <a:off x="5275263" y="4506913"/>
            <a:ext cx="914400" cy="0"/>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sp>
        <p:nvSpPr>
          <p:cNvPr id="18438" name="8 CuadroTexto"/>
          <p:cNvSpPr txBox="1">
            <a:spLocks noChangeArrowheads="1"/>
          </p:cNvSpPr>
          <p:nvPr/>
        </p:nvSpPr>
        <p:spPr bwMode="auto">
          <a:xfrm>
            <a:off x="6875463" y="4316413"/>
            <a:ext cx="2017712" cy="369887"/>
          </a:xfrm>
          <a:prstGeom prst="rect">
            <a:avLst/>
          </a:prstGeom>
          <a:noFill/>
          <a:ln w="9525">
            <a:noFill/>
            <a:miter lim="800000"/>
            <a:headEnd/>
            <a:tailEnd/>
          </a:ln>
        </p:spPr>
        <p:txBody>
          <a:bodyPr>
            <a:spAutoFit/>
          </a:bodyPr>
          <a:lstStyle/>
          <a:p>
            <a:r>
              <a:rPr lang="es-CO" altLang="es-CO" b="1"/>
              <a:t>1 Año y 6 meses</a:t>
            </a:r>
          </a:p>
        </p:txBody>
      </p:sp>
    </p:spTree>
    <p:extLst>
      <p:ext uri="{BB962C8B-B14F-4D97-AF65-F5344CB8AC3E}">
        <p14:creationId xmlns:p14="http://schemas.microsoft.com/office/powerpoint/2010/main" val="234474068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2 Marcador de contenido"/>
          <p:cNvSpPr>
            <a:spLocks noGrp="1"/>
          </p:cNvSpPr>
          <p:nvPr>
            <p:ph idx="1"/>
          </p:nvPr>
        </p:nvSpPr>
        <p:spPr>
          <a:xfrm>
            <a:off x="457200" y="1600200"/>
            <a:ext cx="8578850" cy="4525963"/>
          </a:xfrm>
        </p:spPr>
        <p:txBody>
          <a:bodyPr/>
          <a:lstStyle/>
          <a:p>
            <a:pPr marL="0" indent="0">
              <a:buFontTx/>
              <a:buNone/>
            </a:pPr>
            <a:r>
              <a:rPr lang="es-CO" altLang="es-CO" dirty="0" smtClean="0"/>
              <a:t>Deberán contener los esquemas de publicación: </a:t>
            </a:r>
            <a:endParaRPr lang="es-CO" altLang="es-CO" dirty="0"/>
          </a:p>
          <a:p>
            <a:pPr>
              <a:buFont typeface="Wingdings" panose="05000000000000000000" pitchFamily="2" charset="2"/>
              <a:buChar char="Ø"/>
            </a:pPr>
            <a:r>
              <a:rPr lang="es-CO" altLang="es-CO" dirty="0" smtClean="0"/>
              <a:t>Clases de información.</a:t>
            </a:r>
          </a:p>
          <a:p>
            <a:pPr>
              <a:buFont typeface="Wingdings" panose="05000000000000000000" pitchFamily="2" charset="2"/>
              <a:buChar char="Ø"/>
            </a:pPr>
            <a:r>
              <a:rPr lang="es-CO" altLang="es-CO" dirty="0" smtClean="0"/>
              <a:t>Información mínima.</a:t>
            </a:r>
          </a:p>
          <a:p>
            <a:pPr>
              <a:buFont typeface="Wingdings" panose="05000000000000000000" pitchFamily="2" charset="2"/>
              <a:buChar char="Ø"/>
            </a:pPr>
            <a:r>
              <a:rPr lang="es-CO" altLang="es-CO" dirty="0" smtClean="0"/>
              <a:t>Manera en la que publicará la información.</a:t>
            </a:r>
          </a:p>
          <a:p>
            <a:pPr>
              <a:buFont typeface="Wingdings" panose="05000000000000000000" pitchFamily="2" charset="2"/>
              <a:buChar char="Ø"/>
            </a:pPr>
            <a:r>
              <a:rPr lang="es-CO" altLang="es-CO" dirty="0" smtClean="0"/>
              <a:t>Cuadros de clasificación documental – AGN.</a:t>
            </a:r>
          </a:p>
          <a:p>
            <a:pPr>
              <a:buFont typeface="Wingdings" panose="05000000000000000000" pitchFamily="2" charset="2"/>
              <a:buChar char="Ø"/>
            </a:pPr>
            <a:r>
              <a:rPr lang="es-CO" altLang="es-CO" dirty="0" smtClean="0"/>
              <a:t>Periodicidad de la información.</a:t>
            </a:r>
          </a:p>
          <a:p>
            <a:pPr marL="0" indent="0">
              <a:buFontTx/>
              <a:buNone/>
            </a:pPr>
            <a:endParaRPr lang="es-CO" altLang="es-CO" dirty="0" smtClean="0"/>
          </a:p>
        </p:txBody>
      </p:sp>
    </p:spTree>
    <p:extLst>
      <p:ext uri="{BB962C8B-B14F-4D97-AF65-F5344CB8AC3E}">
        <p14:creationId xmlns:p14="http://schemas.microsoft.com/office/powerpoint/2010/main" val="66085909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2 Marcador de contenido"/>
          <p:cNvSpPr>
            <a:spLocks noGrp="1"/>
          </p:cNvSpPr>
          <p:nvPr>
            <p:ph idx="1"/>
          </p:nvPr>
        </p:nvSpPr>
        <p:spPr>
          <a:xfrm>
            <a:off x="454924" y="1357312"/>
            <a:ext cx="8229600" cy="4525963"/>
          </a:xfrm>
        </p:spPr>
        <p:txBody>
          <a:bodyPr/>
          <a:lstStyle/>
          <a:p>
            <a:pPr marL="0" indent="0">
              <a:buFontTx/>
              <a:buNone/>
            </a:pPr>
            <a:r>
              <a:rPr lang="es-CO" altLang="es-CO" b="1" dirty="0" smtClean="0">
                <a:solidFill>
                  <a:srgbClr val="0070C0"/>
                </a:solidFill>
              </a:rPr>
              <a:t>Registros de Activos de Información:</a:t>
            </a:r>
          </a:p>
          <a:p>
            <a:pPr marL="0" indent="0" algn="just">
              <a:buFontTx/>
              <a:buNone/>
            </a:pPr>
            <a:r>
              <a:rPr lang="es-CO" altLang="es-CO" dirty="0" smtClean="0"/>
              <a:t>Para su creación y actualización tendrán el término igual al de vigencia de la ley.</a:t>
            </a:r>
          </a:p>
          <a:p>
            <a:pPr marL="0" indent="0">
              <a:buFontTx/>
              <a:buNone/>
            </a:pPr>
            <a:endParaRPr lang="es-CO" altLang="es-CO" dirty="0" smtClean="0"/>
          </a:p>
          <a:p>
            <a:pPr marL="0" indent="0">
              <a:buFontTx/>
              <a:buNone/>
            </a:pPr>
            <a:r>
              <a:rPr lang="es-CO" altLang="es-CO" dirty="0" smtClean="0"/>
              <a:t>Entidades Nacionales</a:t>
            </a:r>
          </a:p>
          <a:p>
            <a:pPr marL="0" indent="0">
              <a:buFontTx/>
              <a:buNone/>
            </a:pPr>
            <a:r>
              <a:rPr lang="es-CO" altLang="es-CO" dirty="0" smtClean="0"/>
              <a:t> </a:t>
            </a:r>
          </a:p>
          <a:p>
            <a:pPr marL="0" indent="0">
              <a:buFontTx/>
              <a:buNone/>
            </a:pPr>
            <a:r>
              <a:rPr lang="es-CO" altLang="es-CO" dirty="0" smtClean="0"/>
              <a:t>Entidades en Territorio</a:t>
            </a:r>
          </a:p>
          <a:p>
            <a:pPr marL="0" indent="0">
              <a:buFontTx/>
              <a:buNone/>
            </a:pPr>
            <a:endParaRPr lang="es-CO" altLang="es-CO" dirty="0" smtClean="0"/>
          </a:p>
        </p:txBody>
      </p:sp>
      <p:cxnSp>
        <p:nvCxnSpPr>
          <p:cNvPr id="9" name="8 Conector recto de flecha"/>
          <p:cNvCxnSpPr/>
          <p:nvPr/>
        </p:nvCxnSpPr>
        <p:spPr>
          <a:xfrm>
            <a:off x="4932040" y="4019611"/>
            <a:ext cx="914400" cy="0"/>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sp>
        <p:nvSpPr>
          <p:cNvPr id="20484" name="9 CuadroTexto"/>
          <p:cNvSpPr txBox="1">
            <a:spLocks noChangeArrowheads="1"/>
          </p:cNvSpPr>
          <p:nvPr/>
        </p:nvSpPr>
        <p:spPr bwMode="auto">
          <a:xfrm>
            <a:off x="6677025" y="3435350"/>
            <a:ext cx="1439863" cy="646331"/>
          </a:xfrm>
          <a:prstGeom prst="rect">
            <a:avLst/>
          </a:prstGeom>
          <a:noFill/>
          <a:ln w="9525">
            <a:noFill/>
            <a:miter lim="800000"/>
            <a:headEnd/>
            <a:tailEnd/>
          </a:ln>
        </p:spPr>
        <p:txBody>
          <a:bodyPr>
            <a:spAutoFit/>
          </a:bodyPr>
          <a:lstStyle/>
          <a:p>
            <a:endParaRPr lang="es-CO" altLang="es-CO" b="1" dirty="0" smtClean="0"/>
          </a:p>
          <a:p>
            <a:r>
              <a:rPr lang="es-CO" altLang="es-CO" b="1" dirty="0" smtClean="0"/>
              <a:t>6 </a:t>
            </a:r>
            <a:r>
              <a:rPr lang="es-CO" altLang="es-CO" b="1" dirty="0"/>
              <a:t>meses</a:t>
            </a:r>
          </a:p>
        </p:txBody>
      </p:sp>
      <p:cxnSp>
        <p:nvCxnSpPr>
          <p:cNvPr id="11" name="10 Conector recto de flecha"/>
          <p:cNvCxnSpPr/>
          <p:nvPr/>
        </p:nvCxnSpPr>
        <p:spPr>
          <a:xfrm>
            <a:off x="5031423" y="5085184"/>
            <a:ext cx="914400" cy="0"/>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sp>
        <p:nvSpPr>
          <p:cNvPr id="20486" name="11 CuadroTexto"/>
          <p:cNvSpPr txBox="1">
            <a:spLocks noChangeArrowheads="1"/>
          </p:cNvSpPr>
          <p:nvPr/>
        </p:nvSpPr>
        <p:spPr bwMode="auto">
          <a:xfrm>
            <a:off x="6677025" y="4037013"/>
            <a:ext cx="2016125" cy="1200329"/>
          </a:xfrm>
          <a:prstGeom prst="rect">
            <a:avLst/>
          </a:prstGeom>
          <a:noFill/>
          <a:ln w="9525">
            <a:noFill/>
            <a:miter lim="800000"/>
            <a:headEnd/>
            <a:tailEnd/>
          </a:ln>
        </p:spPr>
        <p:txBody>
          <a:bodyPr>
            <a:spAutoFit/>
          </a:bodyPr>
          <a:lstStyle/>
          <a:p>
            <a:endParaRPr lang="es-CO" altLang="es-CO" b="1" dirty="0" smtClean="0"/>
          </a:p>
          <a:p>
            <a:endParaRPr lang="es-CO" altLang="es-CO" b="1" dirty="0"/>
          </a:p>
          <a:p>
            <a:endParaRPr lang="es-CO" altLang="es-CO" b="1" dirty="0" smtClean="0"/>
          </a:p>
          <a:p>
            <a:r>
              <a:rPr lang="es-CO" altLang="es-CO" b="1" dirty="0" smtClean="0"/>
              <a:t>1 Año</a:t>
            </a:r>
            <a:endParaRPr lang="es-CO" altLang="es-CO" b="1" dirty="0"/>
          </a:p>
        </p:txBody>
      </p:sp>
    </p:spTree>
    <p:extLst>
      <p:ext uri="{BB962C8B-B14F-4D97-AF65-F5344CB8AC3E}">
        <p14:creationId xmlns:p14="http://schemas.microsoft.com/office/powerpoint/2010/main" val="86870636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2 Marcador de contenido"/>
          <p:cNvSpPr>
            <a:spLocks noGrp="1"/>
          </p:cNvSpPr>
          <p:nvPr>
            <p:ph idx="1"/>
          </p:nvPr>
        </p:nvSpPr>
        <p:spPr>
          <a:xfrm>
            <a:off x="457200" y="1600200"/>
            <a:ext cx="8578850" cy="4525963"/>
          </a:xfrm>
        </p:spPr>
        <p:txBody>
          <a:bodyPr/>
          <a:lstStyle/>
          <a:p>
            <a:pPr marL="0" indent="0">
              <a:buFontTx/>
              <a:buNone/>
            </a:pPr>
            <a:r>
              <a:rPr lang="es-CO" altLang="es-CO" dirty="0" smtClean="0"/>
              <a:t>-</a:t>
            </a:r>
            <a:r>
              <a:rPr lang="es-CO" altLang="es-CO" sz="2800" dirty="0" smtClean="0"/>
              <a:t>Categorías de información publicada por el sujeto.</a:t>
            </a:r>
          </a:p>
          <a:p>
            <a:pPr marL="0" indent="0">
              <a:buNone/>
            </a:pPr>
            <a:endParaRPr lang="es-CO" altLang="es-CO" sz="2800" dirty="0" smtClean="0"/>
          </a:p>
          <a:p>
            <a:pPr marL="0" indent="0">
              <a:buNone/>
            </a:pPr>
            <a:r>
              <a:rPr lang="es-CO" altLang="es-CO" sz="2800" dirty="0"/>
              <a:t>-</a:t>
            </a:r>
            <a:r>
              <a:rPr lang="es-CO" altLang="es-CO" sz="2800" dirty="0" smtClean="0"/>
              <a:t>Todo </a:t>
            </a:r>
            <a:r>
              <a:rPr lang="es-CO" altLang="es-CO" sz="2800" dirty="0"/>
              <a:t>registro disponible para ser solicitado por el público y medio de disponibilidad o medio alternativo</a:t>
            </a:r>
            <a:r>
              <a:rPr lang="es-CO" altLang="es-CO" sz="2800" dirty="0" smtClean="0"/>
              <a:t>. </a:t>
            </a:r>
            <a:r>
              <a:rPr lang="es-CO" altLang="es-CO" sz="2800" dirty="0"/>
              <a:t>(</a:t>
            </a:r>
            <a:r>
              <a:rPr lang="es-CO" altLang="es-CO" sz="2800" dirty="0" err="1"/>
              <a:t>ej</a:t>
            </a:r>
            <a:r>
              <a:rPr lang="es-CO" altLang="es-CO" sz="2800" dirty="0"/>
              <a:t>: físico, </a:t>
            </a:r>
            <a:r>
              <a:rPr lang="es-CO" altLang="es-CO" sz="2800" dirty="0" smtClean="0"/>
              <a:t>digital, grupos étnicos, personas con discapacidad)</a:t>
            </a:r>
            <a:endParaRPr lang="es-CO" altLang="es-CO" sz="2800" dirty="0"/>
          </a:p>
          <a:p>
            <a:pPr marL="0" indent="0" algn="just">
              <a:buFontTx/>
              <a:buNone/>
            </a:pPr>
            <a:endParaRPr lang="es-CO" altLang="es-CO" sz="2800" dirty="0" smtClean="0"/>
          </a:p>
          <a:p>
            <a:pPr marL="0" indent="0">
              <a:buFontTx/>
              <a:buNone/>
            </a:pPr>
            <a:r>
              <a:rPr lang="es-CO" altLang="es-CO" sz="2800" dirty="0" smtClean="0"/>
              <a:t>-Índices de información: pública, clasificada, reservada.</a:t>
            </a:r>
          </a:p>
        </p:txBody>
      </p:sp>
    </p:spTree>
    <p:extLst>
      <p:ext uri="{BB962C8B-B14F-4D97-AF65-F5344CB8AC3E}">
        <p14:creationId xmlns:p14="http://schemas.microsoft.com/office/powerpoint/2010/main" val="81797902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2 Marcador de contenido"/>
          <p:cNvSpPr>
            <a:spLocks noGrp="1"/>
          </p:cNvSpPr>
          <p:nvPr>
            <p:ph idx="1"/>
          </p:nvPr>
        </p:nvSpPr>
        <p:spPr/>
        <p:txBody>
          <a:bodyPr/>
          <a:lstStyle/>
          <a:p>
            <a:pPr marL="0" indent="0">
              <a:buFontTx/>
              <a:buNone/>
            </a:pPr>
            <a:endParaRPr lang="es-CO" altLang="es-CO" dirty="0" smtClean="0"/>
          </a:p>
          <a:p>
            <a:pPr marL="0" indent="0" algn="ctr">
              <a:buFontTx/>
              <a:buNone/>
            </a:pPr>
            <a:r>
              <a:rPr lang="es-CO" altLang="es-CO" sz="4800" b="1" dirty="0" smtClean="0">
                <a:solidFill>
                  <a:srgbClr val="0070C0"/>
                </a:solidFill>
              </a:rPr>
              <a:t>   MÍNIMOS </a:t>
            </a:r>
          </a:p>
          <a:p>
            <a:pPr marL="0" indent="0" algn="ctr">
              <a:buFontTx/>
              <a:buNone/>
            </a:pPr>
            <a:r>
              <a:rPr lang="es-CO" altLang="es-CO" sz="4800" b="1" dirty="0" smtClean="0">
                <a:solidFill>
                  <a:srgbClr val="0070C0"/>
                </a:solidFill>
              </a:rPr>
              <a:t>DE </a:t>
            </a:r>
          </a:p>
          <a:p>
            <a:pPr marL="0" indent="0" algn="ctr">
              <a:buFontTx/>
              <a:buNone/>
            </a:pPr>
            <a:r>
              <a:rPr lang="es-CO" altLang="es-CO" sz="4800" b="1" dirty="0" smtClean="0">
                <a:solidFill>
                  <a:srgbClr val="0070C0"/>
                </a:solidFill>
              </a:rPr>
              <a:t>INFORMACIÓN</a:t>
            </a:r>
          </a:p>
        </p:txBody>
      </p:sp>
    </p:spTree>
    <p:extLst>
      <p:ext uri="{BB962C8B-B14F-4D97-AF65-F5344CB8AC3E}">
        <p14:creationId xmlns:p14="http://schemas.microsoft.com/office/powerpoint/2010/main" val="65996596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extLst/>
          </p:nvPr>
        </p:nvGraphicFramePr>
        <p:xfrm>
          <a:off x="0" y="1052736"/>
          <a:ext cx="9036496" cy="5472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p:cNvSpPr/>
          <p:nvPr/>
        </p:nvSpPr>
        <p:spPr>
          <a:xfrm>
            <a:off x="3275856" y="404664"/>
            <a:ext cx="3528392" cy="646331"/>
          </a:xfrm>
          <a:prstGeom prst="rect">
            <a:avLst/>
          </a:prstGeom>
          <a:noFill/>
        </p:spPr>
        <p:txBody>
          <a:bodyPr>
            <a:spAutoFit/>
          </a:bodyPr>
          <a:lstStyle/>
          <a:p>
            <a:pPr algn="ctr">
              <a:defRPr/>
            </a:pPr>
            <a:r>
              <a:rPr lang="es-ES_tradnl" sz="3600" b="1" dirty="0" smtClean="0">
                <a:ln w="12700">
                  <a:solidFill>
                    <a:schemeClr val="tx2">
                      <a:satMod val="155000"/>
                    </a:schemeClr>
                  </a:solidFill>
                  <a:prstDash val="solid"/>
                </a:ln>
                <a:solidFill>
                  <a:schemeClr val="bg1">
                    <a:lumMod val="95000"/>
                  </a:schemeClr>
                </a:solidFill>
                <a:effectLst>
                  <a:outerShdw blurRad="41275" dist="20320" dir="1800000" algn="tl" rotWithShape="0">
                    <a:srgbClr val="000000">
                      <a:alpha val="40000"/>
                    </a:srgbClr>
                  </a:outerShdw>
                </a:effectLst>
                <a:latin typeface="Arial" charset="0"/>
              </a:rPr>
              <a:t>Artículo </a:t>
            </a:r>
            <a:r>
              <a:rPr lang="es-ES_tradnl" sz="3600" b="1" dirty="0">
                <a:ln w="12700">
                  <a:solidFill>
                    <a:schemeClr val="tx2">
                      <a:satMod val="155000"/>
                    </a:schemeClr>
                  </a:solidFill>
                  <a:prstDash val="solid"/>
                </a:ln>
                <a:solidFill>
                  <a:schemeClr val="bg1">
                    <a:lumMod val="95000"/>
                  </a:schemeClr>
                </a:solidFill>
                <a:effectLst>
                  <a:outerShdw blurRad="41275" dist="20320" dir="1800000" algn="tl" rotWithShape="0">
                    <a:srgbClr val="000000">
                      <a:alpha val="40000"/>
                    </a:srgbClr>
                  </a:outerShdw>
                </a:effectLst>
                <a:latin typeface="Arial" charset="0"/>
              </a:rPr>
              <a:t>9:</a:t>
            </a:r>
          </a:p>
        </p:txBody>
      </p:sp>
      <p:cxnSp>
        <p:nvCxnSpPr>
          <p:cNvPr id="12" name="Conector recto de flecha 11"/>
          <p:cNvCxnSpPr>
            <a:cxnSpLocks noChangeShapeType="1"/>
            <a:endCxn id="23557" idx="0"/>
          </p:cNvCxnSpPr>
          <p:nvPr/>
        </p:nvCxnSpPr>
        <p:spPr bwMode="auto">
          <a:xfrm>
            <a:off x="7956550" y="4652963"/>
            <a:ext cx="179388" cy="361950"/>
          </a:xfrm>
          <a:prstGeom prst="straightConnector1">
            <a:avLst/>
          </a:prstGeom>
          <a:noFill/>
          <a:ln w="25400">
            <a:solidFill>
              <a:schemeClr val="accent1"/>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23557" name="CuadroTexto 12"/>
          <p:cNvSpPr txBox="1">
            <a:spLocks noChangeArrowheads="1"/>
          </p:cNvSpPr>
          <p:nvPr/>
        </p:nvSpPr>
        <p:spPr bwMode="auto">
          <a:xfrm>
            <a:off x="7380288" y="5014913"/>
            <a:ext cx="1512887" cy="830262"/>
          </a:xfrm>
          <a:prstGeom prst="rect">
            <a:avLst/>
          </a:prstGeom>
          <a:noFill/>
          <a:ln w="9525">
            <a:solidFill>
              <a:schemeClr val="accent2"/>
            </a:solidFill>
            <a:miter lim="800000"/>
            <a:headEnd/>
            <a:tailEnd/>
          </a:ln>
        </p:spPr>
        <p:txBody>
          <a:bodyPr>
            <a:spAutoFit/>
          </a:bodyPr>
          <a:lstStyle/>
          <a:p>
            <a:r>
              <a:rPr lang="es-ES" altLang="es-CO" sz="1600" dirty="0"/>
              <a:t>Hoja de Vida</a:t>
            </a:r>
          </a:p>
          <a:p>
            <a:r>
              <a:rPr lang="es-ES" altLang="es-CO" sz="1600" dirty="0">
                <a:hlinkClick r:id="rId7"/>
              </a:rPr>
              <a:t>Formato</a:t>
            </a:r>
            <a:r>
              <a:rPr lang="es-ES" altLang="es-CO" sz="1600" dirty="0"/>
              <a:t> DAFP</a:t>
            </a:r>
          </a:p>
        </p:txBody>
      </p:sp>
    </p:spTree>
    <p:extLst>
      <p:ext uri="{BB962C8B-B14F-4D97-AF65-F5344CB8AC3E}">
        <p14:creationId xmlns:p14="http://schemas.microsoft.com/office/powerpoint/2010/main" val="175593388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nvPr>
        </p:nvGraphicFramePr>
        <p:xfrm>
          <a:off x="0" y="1124744"/>
          <a:ext cx="9036496" cy="5472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p:cNvSpPr/>
          <p:nvPr/>
        </p:nvSpPr>
        <p:spPr>
          <a:xfrm>
            <a:off x="3347864" y="365212"/>
            <a:ext cx="4032448" cy="646331"/>
          </a:xfrm>
          <a:prstGeom prst="rect">
            <a:avLst/>
          </a:prstGeom>
          <a:noFill/>
        </p:spPr>
        <p:txBody>
          <a:bodyPr>
            <a:spAutoFit/>
          </a:bodyPr>
          <a:lstStyle/>
          <a:p>
            <a:pPr algn="ctr">
              <a:defRPr/>
            </a:pPr>
            <a:r>
              <a:rPr lang="es-ES_tradnl" sz="3600" b="1" dirty="0">
                <a:ln w="12700">
                  <a:solidFill>
                    <a:schemeClr val="tx2">
                      <a:satMod val="155000"/>
                    </a:schemeClr>
                  </a:solidFill>
                  <a:prstDash val="solid"/>
                </a:ln>
                <a:solidFill>
                  <a:schemeClr val="bg1">
                    <a:lumMod val="95000"/>
                  </a:schemeClr>
                </a:solidFill>
                <a:effectLst>
                  <a:outerShdw blurRad="41275" dist="20320" dir="1800000" algn="tl" rotWithShape="0">
                    <a:srgbClr val="000000">
                      <a:alpha val="40000"/>
                    </a:srgbClr>
                  </a:outerShdw>
                </a:effectLst>
                <a:latin typeface="Arial" charset="0"/>
              </a:rPr>
              <a:t>Artículo 11:</a:t>
            </a:r>
          </a:p>
        </p:txBody>
      </p:sp>
    </p:spTree>
    <p:extLst>
      <p:ext uri="{BB962C8B-B14F-4D97-AF65-F5344CB8AC3E}">
        <p14:creationId xmlns:p14="http://schemas.microsoft.com/office/powerpoint/2010/main" val="320819991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extLst/>
          </p:nvPr>
        </p:nvGraphicFramePr>
        <p:xfrm>
          <a:off x="0" y="1124744"/>
          <a:ext cx="9036496" cy="5472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p:cNvSpPr/>
          <p:nvPr/>
        </p:nvSpPr>
        <p:spPr>
          <a:xfrm>
            <a:off x="0" y="1004535"/>
            <a:ext cx="2627784" cy="646331"/>
          </a:xfrm>
          <a:prstGeom prst="rect">
            <a:avLst/>
          </a:prstGeom>
          <a:noFill/>
        </p:spPr>
        <p:txBody>
          <a:bodyPr>
            <a:spAutoFit/>
          </a:bodyPr>
          <a:lstStyle/>
          <a:p>
            <a:pPr algn="ctr">
              <a:defRPr/>
            </a:pPr>
            <a:r>
              <a:rPr lang="es-ES_tradnl" sz="3600" b="1" dirty="0">
                <a:ln w="12700">
                  <a:solidFill>
                    <a:schemeClr val="tx2">
                      <a:satMod val="155000"/>
                    </a:schemeClr>
                  </a:solidFill>
                  <a:prstDash val="solid"/>
                </a:ln>
                <a:solidFill>
                  <a:schemeClr val="accent6">
                    <a:lumMod val="75000"/>
                  </a:schemeClr>
                </a:solidFill>
                <a:effectLst>
                  <a:outerShdw blurRad="41275" dist="20320" dir="1800000" algn="tl" rotWithShape="0">
                    <a:srgbClr val="000000">
                      <a:alpha val="40000"/>
                    </a:srgbClr>
                  </a:outerShdw>
                </a:effectLst>
                <a:latin typeface="Arial" charset="0"/>
              </a:rPr>
              <a:t>Artículo 11:</a:t>
            </a:r>
          </a:p>
        </p:txBody>
      </p:sp>
    </p:spTree>
    <p:extLst>
      <p:ext uri="{BB962C8B-B14F-4D97-AF65-F5344CB8AC3E}">
        <p14:creationId xmlns:p14="http://schemas.microsoft.com/office/powerpoint/2010/main" val="143176159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35770" y="18268"/>
            <a:ext cx="2203982" cy="1165200"/>
          </a:xfrm>
          <a:prstGeom prst="rect">
            <a:avLst/>
          </a:prstGeom>
          <a:solidFill>
            <a:schemeClr val="bg1"/>
          </a:solidFill>
        </p:spPr>
        <p:txBody>
          <a:bodyPr wrap="square" rtlCol="0">
            <a:spAutoFit/>
          </a:bodyPr>
          <a:lstStyle/>
          <a:p>
            <a:endParaRPr lang="en-US" dirty="0"/>
          </a:p>
        </p:txBody>
      </p:sp>
      <p:pic>
        <p:nvPicPr>
          <p:cNvPr id="2" name="Picture 1"/>
          <p:cNvPicPr>
            <a:picLocks noChangeAspect="1"/>
          </p:cNvPicPr>
          <p:nvPr/>
        </p:nvPicPr>
        <p:blipFill>
          <a:blip r:embed="rId2"/>
          <a:stretch>
            <a:fillRect/>
          </a:stretch>
        </p:blipFill>
        <p:spPr>
          <a:xfrm>
            <a:off x="2347628" y="116632"/>
            <a:ext cx="6796372" cy="6268082"/>
          </a:xfrm>
          <a:prstGeom prst="rect">
            <a:avLst/>
          </a:prstGeom>
        </p:spPr>
      </p:pic>
      <p:sp>
        <p:nvSpPr>
          <p:cNvPr id="6" name="Content Placeholder 2"/>
          <p:cNvSpPr txBox="1">
            <a:spLocks/>
          </p:cNvSpPr>
          <p:nvPr/>
        </p:nvSpPr>
        <p:spPr bwMode="auto">
          <a:xfrm>
            <a:off x="-3106" y="1556792"/>
            <a:ext cx="2302387" cy="2038118"/>
          </a:xfrm>
          <a:prstGeom prst="rect">
            <a:avLst/>
          </a:prstGeom>
          <a:noFill/>
          <a:ln>
            <a:noFill/>
          </a:ln>
          <a:effectLst/>
          <a:extLst>
            <a:ext uri="{FAA26D3D-D897-4be2-8F04-BA451C77F1D7}">
              <ma14:placeholderFlag xmlns="" xmlns:ma14="http://schemas.microsoft.com/office/mac/drawingml/2011/main" val="1"/>
            </a:ext>
          </a:extLst>
        </p:spPr>
        <p:txBody>
          <a:bodyPr vert="horz" wrap="square" lIns="82141" tIns="41070" rIns="82141" bIns="41070" numCol="1" anchor="t" anchorCtr="0" compatLnSpc="1">
            <a:prstTxWarp prst="textNoShape">
              <a:avLst/>
            </a:prstTxWarp>
          </a:bodyPr>
          <a:lstStyle>
            <a:lvl1pPr marL="342900" indent="-342900" algn="l" rtl="0" eaLnBrk="1" fontAlgn="base" hangingPunct="1">
              <a:spcBef>
                <a:spcPct val="20000"/>
              </a:spcBef>
              <a:spcAft>
                <a:spcPct val="0"/>
              </a:spcAft>
              <a:buChar char="•"/>
              <a:defRPr sz="3200" kern="1200">
                <a:solidFill>
                  <a:schemeClr val="tx1"/>
                </a:solidFill>
                <a:latin typeface="+mn-lt"/>
                <a:ea typeface="ＭＳ Ｐゴシック" charset="0"/>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ＭＳ Ｐゴシック" charset="0"/>
                <a:cs typeface="+mn-cs"/>
              </a:defRPr>
            </a:lvl2pPr>
            <a:lvl3pPr marL="1143000" indent="-228600" algn="l" rtl="0" eaLnBrk="1" fontAlgn="base" hangingPunct="1">
              <a:spcBef>
                <a:spcPct val="20000"/>
              </a:spcBef>
              <a:spcAft>
                <a:spcPct val="0"/>
              </a:spcAft>
              <a:buChar char="•"/>
              <a:defRPr sz="2400" kern="1200">
                <a:solidFill>
                  <a:schemeClr val="tx1"/>
                </a:solidFill>
                <a:latin typeface="+mn-lt"/>
                <a:ea typeface="ＭＳ Ｐゴシック" charset="0"/>
                <a:cs typeface="+mn-cs"/>
              </a:defRPr>
            </a:lvl3pPr>
            <a:lvl4pPr marL="1600200" indent="-228600" algn="l" rtl="0" eaLnBrk="1" fontAlgn="base" hangingPunct="1">
              <a:spcBef>
                <a:spcPct val="20000"/>
              </a:spcBef>
              <a:spcAft>
                <a:spcPct val="0"/>
              </a:spcAft>
              <a:buChar char="–"/>
              <a:defRPr sz="2000" kern="1200">
                <a:solidFill>
                  <a:schemeClr val="tx1"/>
                </a:solidFill>
                <a:latin typeface="+mn-lt"/>
                <a:ea typeface="ＭＳ Ｐゴシック" charset="0"/>
                <a:cs typeface="+mn-cs"/>
              </a:defRPr>
            </a:lvl4pPr>
            <a:lvl5pPr marL="2057400" indent="-228600" algn="l" rtl="0" eaLnBrk="1" fontAlgn="base" hangingPunct="1">
              <a:spcBef>
                <a:spcPct val="20000"/>
              </a:spcBef>
              <a:spcAft>
                <a:spcPct val="0"/>
              </a:spcAft>
              <a:buChar char="»"/>
              <a:defRPr sz="2000" kern="1200">
                <a:solidFill>
                  <a:schemeClr val="tx1"/>
                </a:solidFill>
                <a:latin typeface="+mn-lt"/>
                <a:ea typeface="ＭＳ Ｐゴシック"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08027" indent="-308027" algn="ctr" defTabSz="821406">
              <a:buNone/>
              <a:defRPr/>
            </a:pPr>
            <a:r>
              <a:rPr lang="en-US" altLang="es-CO" sz="1800" dirty="0" err="1">
                <a:solidFill>
                  <a:srgbClr val="000000"/>
                </a:solidFill>
                <a:latin typeface="Arial"/>
                <a:ea typeface="ＭＳ Ｐゴシック" pitchFamily="34" charset="-128"/>
              </a:rPr>
              <a:t>Matriz</a:t>
            </a:r>
            <a:r>
              <a:rPr lang="en-US" altLang="es-CO" sz="1800" dirty="0">
                <a:solidFill>
                  <a:srgbClr val="000000"/>
                </a:solidFill>
                <a:latin typeface="Arial"/>
                <a:ea typeface="ＭＳ Ｐゴシック" pitchFamily="34" charset="-128"/>
              </a:rPr>
              <a:t> de</a:t>
            </a:r>
          </a:p>
          <a:p>
            <a:pPr marL="308027" indent="-308027" algn="ctr" defTabSz="821406">
              <a:buNone/>
              <a:defRPr/>
            </a:pPr>
            <a:r>
              <a:rPr lang="en-US" altLang="es-CO" sz="1800" dirty="0" err="1">
                <a:solidFill>
                  <a:srgbClr val="000000"/>
                </a:solidFill>
                <a:latin typeface="Arial"/>
                <a:ea typeface="ＭＳ Ｐゴシック" pitchFamily="34" charset="-128"/>
              </a:rPr>
              <a:t>Cumplimiento</a:t>
            </a:r>
            <a:endParaRPr lang="en-US" altLang="es-CO" sz="1800" dirty="0">
              <a:solidFill>
                <a:srgbClr val="000000"/>
              </a:solidFill>
              <a:latin typeface="Arial"/>
              <a:ea typeface="ＭＳ Ｐゴシック" pitchFamily="34" charset="-128"/>
            </a:endParaRPr>
          </a:p>
          <a:p>
            <a:pPr marL="308027" indent="-308027" algn="ctr" defTabSz="821406">
              <a:buNone/>
              <a:defRPr/>
            </a:pPr>
            <a:r>
              <a:rPr lang="en-US" altLang="es-CO" sz="1800" dirty="0">
                <a:solidFill>
                  <a:srgbClr val="000000"/>
                </a:solidFill>
                <a:latin typeface="Arial"/>
                <a:ea typeface="ＭＳ Ｐゴシック" pitchFamily="34" charset="-128"/>
              </a:rPr>
              <a:t>Ley 1712 de </a:t>
            </a:r>
            <a:r>
              <a:rPr lang="en-US" altLang="es-CO" sz="1800" dirty="0" smtClean="0">
                <a:solidFill>
                  <a:srgbClr val="000000"/>
                </a:solidFill>
                <a:latin typeface="Arial"/>
                <a:ea typeface="ＭＳ Ｐゴシック" pitchFamily="34" charset="-128"/>
              </a:rPr>
              <a:t>2014</a:t>
            </a:r>
          </a:p>
          <a:p>
            <a:pPr marL="308027" indent="-308027" algn="ctr" defTabSz="821406">
              <a:buNone/>
              <a:defRPr/>
            </a:pPr>
            <a:endParaRPr lang="en-US" altLang="es-CO" sz="1800" dirty="0">
              <a:solidFill>
                <a:srgbClr val="000000"/>
              </a:solidFill>
              <a:latin typeface="Arial"/>
              <a:ea typeface="ＭＳ Ｐゴシック" pitchFamily="34" charset="-128"/>
            </a:endParaRPr>
          </a:p>
          <a:p>
            <a:pPr marL="308027" indent="-308027" algn="ctr" defTabSz="821406">
              <a:buNone/>
              <a:defRPr/>
            </a:pPr>
            <a:endParaRPr lang="en-US" altLang="es-CO" sz="1800" dirty="0" smtClean="0">
              <a:solidFill>
                <a:srgbClr val="000000"/>
              </a:solidFill>
              <a:latin typeface="Arial"/>
              <a:ea typeface="ＭＳ Ｐゴシック" pitchFamily="34" charset="-128"/>
            </a:endParaRPr>
          </a:p>
          <a:p>
            <a:pPr marL="308027" indent="-308027" algn="ctr" defTabSz="821406">
              <a:buNone/>
              <a:defRPr/>
            </a:pPr>
            <a:endParaRPr lang="en-US" altLang="es-CO" sz="1800" dirty="0">
              <a:solidFill>
                <a:srgbClr val="000000"/>
              </a:solidFill>
              <a:latin typeface="Arial"/>
              <a:ea typeface="ＭＳ Ｐゴシック" pitchFamily="34" charset="-128"/>
            </a:endParaRPr>
          </a:p>
          <a:p>
            <a:pPr marL="308027" indent="-308027" algn="ctr" defTabSz="821406">
              <a:buNone/>
              <a:defRPr/>
            </a:pPr>
            <a:r>
              <a:rPr lang="en-US" altLang="es-CO" sz="1800" dirty="0" err="1" smtClean="0">
                <a:solidFill>
                  <a:srgbClr val="000000"/>
                </a:solidFill>
                <a:latin typeface="Arial"/>
                <a:ea typeface="ＭＳ Ｐゴシック" pitchFamily="34" charset="-128"/>
              </a:rPr>
              <a:t>Ejemplo</a:t>
            </a:r>
            <a:r>
              <a:rPr lang="en-US" altLang="es-CO" sz="1800" dirty="0" smtClean="0">
                <a:solidFill>
                  <a:srgbClr val="000000"/>
                </a:solidFill>
                <a:latin typeface="Arial"/>
                <a:ea typeface="ＭＳ Ｐゴシック" pitchFamily="34" charset="-128"/>
              </a:rPr>
              <a:t>:</a:t>
            </a:r>
          </a:p>
          <a:p>
            <a:pPr marL="308027" indent="-308027" algn="ctr" defTabSz="821406">
              <a:buNone/>
              <a:defRPr/>
            </a:pPr>
            <a:r>
              <a:rPr lang="en-US" altLang="es-CO" sz="1800" dirty="0">
                <a:solidFill>
                  <a:srgbClr val="000000"/>
                </a:solidFill>
                <a:ea typeface="ＭＳ Ｐゴシック" pitchFamily="34" charset="-128"/>
                <a:hlinkClick r:id="rId3"/>
              </a:rPr>
              <a:t>http:</a:t>
            </a:r>
            <a:r>
              <a:rPr lang="en-US" altLang="es-CO" sz="1800" dirty="0" smtClean="0">
                <a:solidFill>
                  <a:srgbClr val="000000"/>
                </a:solidFill>
                <a:ea typeface="ＭＳ Ｐゴシック" pitchFamily="34" charset="-128"/>
                <a:hlinkClick r:id="rId3"/>
              </a:rPr>
              <a:t>/wp.presidencia.gov.co</a:t>
            </a:r>
            <a:r>
              <a:rPr lang="en-US" altLang="es-CO" sz="1800" dirty="0">
                <a:solidFill>
                  <a:srgbClr val="000000"/>
                </a:solidFill>
                <a:ea typeface="ＭＳ Ｐゴシック" pitchFamily="34" charset="-128"/>
                <a:hlinkClick r:id="rId3"/>
              </a:rPr>
              <a:t>/sitios/dapre/Paginas/ley-transparencia-acceso-</a:t>
            </a:r>
            <a:r>
              <a:rPr lang="en-US" altLang="es-CO" sz="1800" dirty="0" smtClean="0">
                <a:solidFill>
                  <a:srgbClr val="000000"/>
                </a:solidFill>
                <a:ea typeface="ＭＳ Ｐゴシック" pitchFamily="34" charset="-128"/>
                <a:hlinkClick r:id="rId3"/>
              </a:rPr>
              <a:t>informacion.aspx</a:t>
            </a:r>
            <a:endParaRPr lang="en-US" altLang="es-CO" sz="1800" dirty="0" smtClean="0">
              <a:solidFill>
                <a:srgbClr val="000000"/>
              </a:solidFill>
              <a:ea typeface="ＭＳ Ｐゴシック" pitchFamily="34" charset="-128"/>
            </a:endParaRPr>
          </a:p>
          <a:p>
            <a:pPr marL="308027" indent="-308027" algn="ctr" defTabSz="821406">
              <a:buNone/>
              <a:defRPr/>
            </a:pPr>
            <a:r>
              <a:rPr lang="en-US" altLang="es-CO" sz="1800" dirty="0" smtClean="0">
                <a:solidFill>
                  <a:srgbClr val="000000"/>
                </a:solidFill>
                <a:ea typeface="ＭＳ Ｐゴシック" pitchFamily="34" charset="-128"/>
              </a:rPr>
              <a:t> </a:t>
            </a:r>
            <a:endParaRPr lang="en-US" altLang="es-CO" sz="1800" dirty="0">
              <a:solidFill>
                <a:srgbClr val="000000"/>
              </a:solidFill>
              <a:latin typeface="Arial"/>
              <a:ea typeface="ＭＳ Ｐゴシック" pitchFamily="34" charset="-128"/>
            </a:endParaRPr>
          </a:p>
        </p:txBody>
      </p:sp>
    </p:spTree>
    <p:extLst>
      <p:ext uri="{BB962C8B-B14F-4D97-AF65-F5344CB8AC3E}">
        <p14:creationId xmlns:p14="http://schemas.microsoft.com/office/powerpoint/2010/main" val="86194421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bwMode="auto">
          <a:xfrm>
            <a:off x="555625" y="2141370"/>
            <a:ext cx="8050491" cy="891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82141" tIns="41070" rIns="82141" bIns="41070" numCol="1" anchor="t" anchorCtr="0" compatLnSpc="1">
            <a:prstTxWarp prst="textNoShape">
              <a:avLst/>
            </a:prstTxWarp>
          </a:bodyPr>
          <a:lstStyle>
            <a:lvl1pPr marL="342900" indent="-342900" algn="l" rtl="0" eaLnBrk="1" fontAlgn="base" hangingPunct="1">
              <a:spcBef>
                <a:spcPct val="20000"/>
              </a:spcBef>
              <a:spcAft>
                <a:spcPct val="0"/>
              </a:spcAft>
              <a:buChar char="•"/>
              <a:defRPr sz="3200" kern="1200">
                <a:solidFill>
                  <a:schemeClr val="tx1"/>
                </a:solidFill>
                <a:latin typeface="+mn-lt"/>
                <a:ea typeface="ＭＳ Ｐゴシック" charset="0"/>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ＭＳ Ｐゴシック" charset="0"/>
                <a:cs typeface="+mn-cs"/>
              </a:defRPr>
            </a:lvl2pPr>
            <a:lvl3pPr marL="1143000" indent="-228600" algn="l" rtl="0" eaLnBrk="1" fontAlgn="base" hangingPunct="1">
              <a:spcBef>
                <a:spcPct val="20000"/>
              </a:spcBef>
              <a:spcAft>
                <a:spcPct val="0"/>
              </a:spcAft>
              <a:buChar char="•"/>
              <a:defRPr sz="2400" kern="1200">
                <a:solidFill>
                  <a:schemeClr val="tx1"/>
                </a:solidFill>
                <a:latin typeface="+mn-lt"/>
                <a:ea typeface="ＭＳ Ｐゴシック" charset="0"/>
                <a:cs typeface="+mn-cs"/>
              </a:defRPr>
            </a:lvl3pPr>
            <a:lvl4pPr marL="1600200" indent="-228600" algn="l" rtl="0" eaLnBrk="1" fontAlgn="base" hangingPunct="1">
              <a:spcBef>
                <a:spcPct val="20000"/>
              </a:spcBef>
              <a:spcAft>
                <a:spcPct val="0"/>
              </a:spcAft>
              <a:buChar char="–"/>
              <a:defRPr sz="2000" kern="1200">
                <a:solidFill>
                  <a:schemeClr val="tx1"/>
                </a:solidFill>
                <a:latin typeface="+mn-lt"/>
                <a:ea typeface="ＭＳ Ｐゴシック" charset="0"/>
                <a:cs typeface="+mn-cs"/>
              </a:defRPr>
            </a:lvl4pPr>
            <a:lvl5pPr marL="2057400" indent="-228600" algn="l" rtl="0" eaLnBrk="1" fontAlgn="base" hangingPunct="1">
              <a:spcBef>
                <a:spcPct val="20000"/>
              </a:spcBef>
              <a:spcAft>
                <a:spcPct val="0"/>
              </a:spcAft>
              <a:buChar char="»"/>
              <a:defRPr sz="2000" kern="1200">
                <a:solidFill>
                  <a:schemeClr val="tx1"/>
                </a:solidFill>
                <a:latin typeface="+mn-lt"/>
                <a:ea typeface="ＭＳ Ｐゴシック"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08027" indent="-308027" algn="just" defTabSz="821406">
              <a:defRPr/>
            </a:pPr>
            <a:endParaRPr lang="en-US" altLang="es-CO" sz="1800" dirty="0">
              <a:solidFill>
                <a:srgbClr val="000000"/>
              </a:solidFill>
              <a:latin typeface="Arial"/>
              <a:ea typeface="ＭＳ Ｐゴシック" pitchFamily="34" charset="-128"/>
            </a:endParaRPr>
          </a:p>
          <a:p>
            <a:pPr marL="0" indent="0" algn="just" defTabSz="821406">
              <a:buNone/>
              <a:defRPr/>
            </a:pPr>
            <a:endParaRPr lang="en-US" sz="1800" b="1" dirty="0">
              <a:solidFill>
                <a:srgbClr val="000000"/>
              </a:solidFill>
              <a:latin typeface="Arial"/>
            </a:endParaRPr>
          </a:p>
          <a:p>
            <a:pPr marL="308027" indent="-308027" algn="just" defTabSz="821406">
              <a:defRPr/>
            </a:pPr>
            <a:r>
              <a:rPr lang="en-US" sz="1800" b="1" dirty="0">
                <a:solidFill>
                  <a:srgbClr val="000000"/>
                </a:solidFill>
                <a:latin typeface="Arial"/>
              </a:rPr>
              <a:t>25%</a:t>
            </a:r>
            <a:r>
              <a:rPr lang="en-US" sz="1800" dirty="0">
                <a:solidFill>
                  <a:srgbClr val="000000"/>
                </a:solidFill>
                <a:latin typeface="Arial"/>
              </a:rPr>
              <a:t> de </a:t>
            </a:r>
            <a:r>
              <a:rPr lang="en-US" sz="1800" dirty="0" err="1">
                <a:solidFill>
                  <a:srgbClr val="000000"/>
                </a:solidFill>
                <a:latin typeface="Arial"/>
              </a:rPr>
              <a:t>las</a:t>
            </a:r>
            <a:r>
              <a:rPr lang="en-US" sz="1800" dirty="0">
                <a:solidFill>
                  <a:srgbClr val="000000"/>
                </a:solidFill>
                <a:latin typeface="Arial"/>
              </a:rPr>
              <a:t> </a:t>
            </a:r>
            <a:r>
              <a:rPr lang="en-US" sz="1800" dirty="0" err="1">
                <a:solidFill>
                  <a:srgbClr val="000000"/>
                </a:solidFill>
                <a:latin typeface="Arial"/>
              </a:rPr>
              <a:t>entidades</a:t>
            </a:r>
            <a:r>
              <a:rPr lang="en-US" sz="1800" dirty="0">
                <a:solidFill>
                  <a:srgbClr val="000000"/>
                </a:solidFill>
                <a:latin typeface="Arial"/>
              </a:rPr>
              <a:t> </a:t>
            </a:r>
            <a:r>
              <a:rPr lang="en-US" sz="1800" dirty="0" err="1">
                <a:solidFill>
                  <a:srgbClr val="000000"/>
                </a:solidFill>
                <a:latin typeface="Arial"/>
              </a:rPr>
              <a:t>nacionales</a:t>
            </a:r>
            <a:r>
              <a:rPr lang="en-US" sz="1800" dirty="0">
                <a:solidFill>
                  <a:srgbClr val="000000"/>
                </a:solidFill>
                <a:latin typeface="Arial"/>
              </a:rPr>
              <a:t> no ha </a:t>
            </a:r>
            <a:r>
              <a:rPr lang="en-US" sz="1800" dirty="0" err="1">
                <a:solidFill>
                  <a:srgbClr val="000000"/>
                </a:solidFill>
                <a:latin typeface="Arial"/>
              </a:rPr>
              <a:t>ingresado</a:t>
            </a:r>
            <a:r>
              <a:rPr lang="en-US" sz="1800" dirty="0">
                <a:solidFill>
                  <a:srgbClr val="000000"/>
                </a:solidFill>
                <a:latin typeface="Arial"/>
              </a:rPr>
              <a:t> </a:t>
            </a:r>
            <a:r>
              <a:rPr lang="en-US" sz="1800" dirty="0" err="1">
                <a:solidFill>
                  <a:srgbClr val="000000"/>
                </a:solidFill>
                <a:latin typeface="Arial"/>
              </a:rPr>
              <a:t>ningún</a:t>
            </a:r>
            <a:r>
              <a:rPr lang="en-US" sz="1800" dirty="0">
                <a:solidFill>
                  <a:srgbClr val="000000"/>
                </a:solidFill>
                <a:latin typeface="Arial"/>
              </a:rPr>
              <a:t> </a:t>
            </a:r>
            <a:r>
              <a:rPr lang="en-US" sz="1800" dirty="0" err="1">
                <a:solidFill>
                  <a:srgbClr val="000000"/>
                </a:solidFill>
                <a:latin typeface="Arial"/>
              </a:rPr>
              <a:t>tipo</a:t>
            </a:r>
            <a:r>
              <a:rPr lang="en-US" sz="1800" dirty="0">
                <a:solidFill>
                  <a:srgbClr val="000000"/>
                </a:solidFill>
                <a:latin typeface="Arial"/>
              </a:rPr>
              <a:t> de </a:t>
            </a:r>
            <a:r>
              <a:rPr lang="en-US" sz="1800" dirty="0" err="1">
                <a:solidFill>
                  <a:srgbClr val="000000"/>
                </a:solidFill>
                <a:latin typeface="Arial"/>
              </a:rPr>
              <a:t>información</a:t>
            </a:r>
            <a:r>
              <a:rPr lang="en-US" sz="1800" dirty="0">
                <a:solidFill>
                  <a:srgbClr val="000000"/>
                </a:solidFill>
                <a:latin typeface="Arial"/>
              </a:rPr>
              <a:t> en el SIGEP (</a:t>
            </a:r>
            <a:r>
              <a:rPr lang="en-US" sz="1800" dirty="0" err="1">
                <a:solidFill>
                  <a:srgbClr val="000000"/>
                </a:solidFill>
                <a:latin typeface="Arial"/>
              </a:rPr>
              <a:t>Sistema</a:t>
            </a:r>
            <a:r>
              <a:rPr lang="en-US" sz="1800" dirty="0">
                <a:solidFill>
                  <a:srgbClr val="000000"/>
                </a:solidFill>
                <a:latin typeface="Arial"/>
              </a:rPr>
              <a:t> de </a:t>
            </a:r>
            <a:r>
              <a:rPr lang="en-US" sz="1800" dirty="0" err="1">
                <a:solidFill>
                  <a:srgbClr val="000000"/>
                </a:solidFill>
                <a:latin typeface="Arial"/>
              </a:rPr>
              <a:t>Información</a:t>
            </a:r>
            <a:r>
              <a:rPr lang="en-US" sz="1800" dirty="0">
                <a:solidFill>
                  <a:srgbClr val="000000"/>
                </a:solidFill>
                <a:latin typeface="Arial"/>
              </a:rPr>
              <a:t> y </a:t>
            </a:r>
            <a:r>
              <a:rPr lang="en-US" sz="1800" dirty="0" err="1">
                <a:solidFill>
                  <a:srgbClr val="000000"/>
                </a:solidFill>
                <a:latin typeface="Arial"/>
              </a:rPr>
              <a:t>Gestión</a:t>
            </a:r>
            <a:r>
              <a:rPr lang="en-US" sz="1800" dirty="0">
                <a:solidFill>
                  <a:srgbClr val="000000"/>
                </a:solidFill>
                <a:latin typeface="Arial"/>
              </a:rPr>
              <a:t> del </a:t>
            </a:r>
            <a:r>
              <a:rPr lang="en-US" sz="1800" dirty="0" err="1">
                <a:solidFill>
                  <a:srgbClr val="000000"/>
                </a:solidFill>
                <a:latin typeface="Arial"/>
              </a:rPr>
              <a:t>Empleo</a:t>
            </a:r>
            <a:r>
              <a:rPr lang="en-US" sz="1800" dirty="0">
                <a:solidFill>
                  <a:srgbClr val="000000"/>
                </a:solidFill>
                <a:latin typeface="Arial"/>
              </a:rPr>
              <a:t> </a:t>
            </a:r>
            <a:r>
              <a:rPr lang="en-US" sz="1800" dirty="0" err="1">
                <a:solidFill>
                  <a:srgbClr val="000000"/>
                </a:solidFill>
                <a:latin typeface="Arial"/>
              </a:rPr>
              <a:t>Público</a:t>
            </a:r>
            <a:r>
              <a:rPr lang="en-US" sz="1800" dirty="0">
                <a:solidFill>
                  <a:srgbClr val="000000"/>
                </a:solidFill>
                <a:latin typeface="Arial"/>
              </a:rPr>
              <a:t>). </a:t>
            </a:r>
            <a:r>
              <a:rPr lang="en-US" sz="1400" dirty="0" err="1">
                <a:solidFill>
                  <a:srgbClr val="000000"/>
                </a:solidFill>
                <a:latin typeface="Arial"/>
              </a:rPr>
              <a:t>Fuente</a:t>
            </a:r>
            <a:r>
              <a:rPr lang="en-US" sz="1400" dirty="0">
                <a:solidFill>
                  <a:srgbClr val="000000"/>
                </a:solidFill>
                <a:latin typeface="Arial"/>
              </a:rPr>
              <a:t>: SIGEP, 2014 – </a:t>
            </a:r>
            <a:r>
              <a:rPr lang="en-US" sz="1400" dirty="0" err="1">
                <a:solidFill>
                  <a:srgbClr val="000000"/>
                </a:solidFill>
                <a:latin typeface="Arial"/>
              </a:rPr>
              <a:t>Departamento</a:t>
            </a:r>
            <a:r>
              <a:rPr lang="en-US" sz="1400" dirty="0">
                <a:solidFill>
                  <a:srgbClr val="000000"/>
                </a:solidFill>
                <a:latin typeface="Arial"/>
              </a:rPr>
              <a:t> </a:t>
            </a:r>
            <a:r>
              <a:rPr lang="en-US" sz="1400" dirty="0" err="1">
                <a:solidFill>
                  <a:srgbClr val="000000"/>
                </a:solidFill>
                <a:latin typeface="Arial"/>
              </a:rPr>
              <a:t>Administrativo</a:t>
            </a:r>
            <a:r>
              <a:rPr lang="en-US" sz="1400" dirty="0">
                <a:solidFill>
                  <a:srgbClr val="000000"/>
                </a:solidFill>
                <a:latin typeface="Arial"/>
              </a:rPr>
              <a:t> de la </a:t>
            </a:r>
            <a:r>
              <a:rPr lang="en-US" sz="1400" dirty="0" err="1">
                <a:solidFill>
                  <a:srgbClr val="000000"/>
                </a:solidFill>
                <a:latin typeface="Arial"/>
              </a:rPr>
              <a:t>Función</a:t>
            </a:r>
            <a:r>
              <a:rPr lang="en-US" sz="1400" dirty="0">
                <a:solidFill>
                  <a:srgbClr val="000000"/>
                </a:solidFill>
                <a:latin typeface="Arial"/>
              </a:rPr>
              <a:t> </a:t>
            </a:r>
            <a:r>
              <a:rPr lang="en-US" sz="1400" dirty="0" err="1">
                <a:solidFill>
                  <a:srgbClr val="000000"/>
                </a:solidFill>
                <a:latin typeface="Arial"/>
              </a:rPr>
              <a:t>Pública</a:t>
            </a:r>
            <a:r>
              <a:rPr lang="en-US" sz="1400" dirty="0">
                <a:solidFill>
                  <a:srgbClr val="000000"/>
                </a:solidFill>
                <a:latin typeface="Arial"/>
              </a:rPr>
              <a:t>. </a:t>
            </a:r>
            <a:r>
              <a:rPr lang="en-US" sz="1400" dirty="0" err="1">
                <a:solidFill>
                  <a:srgbClr val="000000"/>
                </a:solidFill>
                <a:latin typeface="Arial"/>
              </a:rPr>
              <a:t>Decreto</a:t>
            </a:r>
            <a:r>
              <a:rPr lang="en-US" sz="1400" dirty="0">
                <a:solidFill>
                  <a:srgbClr val="000000"/>
                </a:solidFill>
                <a:latin typeface="Arial"/>
              </a:rPr>
              <a:t> 19/2012.</a:t>
            </a:r>
            <a:endParaRPr lang="es-ES_tradnl" sz="1400" dirty="0">
              <a:solidFill>
                <a:srgbClr val="000000"/>
              </a:solidFill>
              <a:latin typeface="Arial"/>
            </a:endParaRPr>
          </a:p>
          <a:p>
            <a:pPr marL="0" indent="0" algn="just" defTabSz="821406">
              <a:buNone/>
              <a:defRPr/>
            </a:pPr>
            <a:endParaRPr lang="es-ES_tradnl" sz="1800" dirty="0">
              <a:solidFill>
                <a:srgbClr val="000000"/>
              </a:solidFill>
              <a:latin typeface="Arial"/>
            </a:endParaRPr>
          </a:p>
          <a:p>
            <a:pPr marL="308027" indent="-308027" algn="just" defTabSz="821406">
              <a:defRPr/>
            </a:pPr>
            <a:r>
              <a:rPr lang="en-US" sz="1800" b="1" dirty="0">
                <a:solidFill>
                  <a:srgbClr val="000000"/>
                </a:solidFill>
                <a:latin typeface="Arial"/>
              </a:rPr>
              <a:t>66%</a:t>
            </a:r>
            <a:r>
              <a:rPr lang="en-US" sz="1800" dirty="0">
                <a:solidFill>
                  <a:srgbClr val="000000"/>
                </a:solidFill>
                <a:latin typeface="Arial"/>
              </a:rPr>
              <a:t> de </a:t>
            </a:r>
            <a:r>
              <a:rPr lang="en-US" sz="1800" dirty="0" err="1">
                <a:solidFill>
                  <a:srgbClr val="000000"/>
                </a:solidFill>
                <a:latin typeface="Arial"/>
              </a:rPr>
              <a:t>las</a:t>
            </a:r>
            <a:r>
              <a:rPr lang="en-US" sz="1800" dirty="0">
                <a:solidFill>
                  <a:srgbClr val="000000"/>
                </a:solidFill>
                <a:latin typeface="Arial"/>
              </a:rPr>
              <a:t> </a:t>
            </a:r>
            <a:r>
              <a:rPr lang="en-US" sz="1800" dirty="0" err="1">
                <a:solidFill>
                  <a:srgbClr val="000000"/>
                </a:solidFill>
                <a:latin typeface="Arial"/>
              </a:rPr>
              <a:t>entidades</a:t>
            </a:r>
            <a:r>
              <a:rPr lang="en-US" sz="1800" dirty="0">
                <a:solidFill>
                  <a:srgbClr val="000000"/>
                </a:solidFill>
                <a:latin typeface="Arial"/>
              </a:rPr>
              <a:t> </a:t>
            </a:r>
            <a:r>
              <a:rPr lang="en-US" sz="1800" dirty="0" err="1">
                <a:solidFill>
                  <a:srgbClr val="000000"/>
                </a:solidFill>
                <a:latin typeface="Arial"/>
              </a:rPr>
              <a:t>nacionales</a:t>
            </a:r>
            <a:r>
              <a:rPr lang="en-US" sz="1800" dirty="0">
                <a:solidFill>
                  <a:srgbClr val="000000"/>
                </a:solidFill>
                <a:latin typeface="Arial"/>
              </a:rPr>
              <a:t> no </a:t>
            </a:r>
            <a:r>
              <a:rPr lang="en-US" sz="1800" dirty="0" err="1">
                <a:solidFill>
                  <a:srgbClr val="000000"/>
                </a:solidFill>
                <a:latin typeface="Arial"/>
              </a:rPr>
              <a:t>cuentan</a:t>
            </a:r>
            <a:r>
              <a:rPr lang="en-US" sz="1800" dirty="0">
                <a:solidFill>
                  <a:srgbClr val="000000"/>
                </a:solidFill>
                <a:latin typeface="Arial"/>
              </a:rPr>
              <a:t> con un </a:t>
            </a:r>
            <a:r>
              <a:rPr lang="en-US" sz="1800" dirty="0" err="1">
                <a:solidFill>
                  <a:srgbClr val="000000"/>
                </a:solidFill>
                <a:latin typeface="Arial"/>
              </a:rPr>
              <a:t>Programa</a:t>
            </a:r>
            <a:r>
              <a:rPr lang="en-US" sz="1800" dirty="0">
                <a:solidFill>
                  <a:srgbClr val="000000"/>
                </a:solidFill>
                <a:latin typeface="Arial"/>
              </a:rPr>
              <a:t> de </a:t>
            </a:r>
            <a:r>
              <a:rPr lang="en-US" sz="1800" dirty="0" err="1">
                <a:solidFill>
                  <a:srgbClr val="000000"/>
                </a:solidFill>
                <a:latin typeface="Arial"/>
              </a:rPr>
              <a:t>Gestión</a:t>
            </a:r>
            <a:r>
              <a:rPr lang="en-US" sz="1800" dirty="0">
                <a:solidFill>
                  <a:srgbClr val="000000"/>
                </a:solidFill>
                <a:latin typeface="Arial"/>
              </a:rPr>
              <a:t> Documental (PGN). </a:t>
            </a:r>
            <a:r>
              <a:rPr lang="en-US" sz="1400" dirty="0" err="1">
                <a:solidFill>
                  <a:srgbClr val="000000"/>
                </a:solidFill>
                <a:latin typeface="Arial"/>
              </a:rPr>
              <a:t>Fuente</a:t>
            </a:r>
            <a:r>
              <a:rPr lang="en-US" sz="1400" dirty="0">
                <a:solidFill>
                  <a:srgbClr val="000000"/>
                </a:solidFill>
                <a:latin typeface="Arial"/>
              </a:rPr>
              <a:t>: </a:t>
            </a:r>
            <a:r>
              <a:rPr lang="en-US" sz="1400" dirty="0" err="1">
                <a:solidFill>
                  <a:srgbClr val="000000"/>
                </a:solidFill>
                <a:latin typeface="Arial"/>
              </a:rPr>
              <a:t>Archivo</a:t>
            </a:r>
            <a:r>
              <a:rPr lang="en-US" sz="1400" dirty="0">
                <a:solidFill>
                  <a:srgbClr val="000000"/>
                </a:solidFill>
                <a:latin typeface="Arial"/>
              </a:rPr>
              <a:t> General de la </a:t>
            </a:r>
            <a:r>
              <a:rPr lang="en-US" sz="1400" dirty="0" err="1">
                <a:solidFill>
                  <a:srgbClr val="000000"/>
                </a:solidFill>
                <a:latin typeface="Arial"/>
              </a:rPr>
              <a:t>Nación</a:t>
            </a:r>
            <a:r>
              <a:rPr lang="en-US" sz="1400" dirty="0">
                <a:solidFill>
                  <a:srgbClr val="000000"/>
                </a:solidFill>
                <a:latin typeface="Arial"/>
              </a:rPr>
              <a:t>, 2013.  </a:t>
            </a:r>
            <a:r>
              <a:rPr lang="en-US" sz="1400" dirty="0" err="1">
                <a:solidFill>
                  <a:srgbClr val="000000"/>
                </a:solidFill>
                <a:latin typeface="Arial"/>
              </a:rPr>
              <a:t>Decreto</a:t>
            </a:r>
            <a:r>
              <a:rPr lang="en-US" sz="1400" dirty="0">
                <a:solidFill>
                  <a:srgbClr val="000000"/>
                </a:solidFill>
                <a:latin typeface="Arial"/>
              </a:rPr>
              <a:t> 2609/2012</a:t>
            </a:r>
            <a:endParaRPr lang="es-ES_tradnl" sz="1400" dirty="0">
              <a:solidFill>
                <a:srgbClr val="000000"/>
              </a:solidFill>
              <a:latin typeface="Arial"/>
            </a:endParaRPr>
          </a:p>
          <a:p>
            <a:pPr marL="308027" indent="-308027" algn="just" defTabSz="821406">
              <a:defRPr/>
            </a:pPr>
            <a:endParaRPr lang="es-ES_tradnl" sz="1800" dirty="0">
              <a:solidFill>
                <a:srgbClr val="000000"/>
              </a:solidFill>
              <a:latin typeface="Arial"/>
            </a:endParaRPr>
          </a:p>
          <a:p>
            <a:pPr marL="308027" indent="-308027" algn="just" defTabSz="821406">
              <a:defRPr/>
            </a:pPr>
            <a:r>
              <a:rPr lang="en-US" sz="1800" b="1" dirty="0">
                <a:solidFill>
                  <a:srgbClr val="000000"/>
                </a:solidFill>
                <a:latin typeface="Arial"/>
              </a:rPr>
              <a:t>62%</a:t>
            </a:r>
            <a:r>
              <a:rPr lang="en-US" sz="1800" dirty="0">
                <a:solidFill>
                  <a:srgbClr val="000000"/>
                </a:solidFill>
                <a:latin typeface="Arial"/>
              </a:rPr>
              <a:t> de </a:t>
            </a:r>
            <a:r>
              <a:rPr lang="en-US" sz="1800" dirty="0" err="1">
                <a:solidFill>
                  <a:srgbClr val="000000"/>
                </a:solidFill>
                <a:latin typeface="Arial"/>
              </a:rPr>
              <a:t>las</a:t>
            </a:r>
            <a:r>
              <a:rPr lang="en-US" sz="1800" dirty="0">
                <a:solidFill>
                  <a:srgbClr val="000000"/>
                </a:solidFill>
                <a:latin typeface="Arial"/>
              </a:rPr>
              <a:t> </a:t>
            </a:r>
            <a:r>
              <a:rPr lang="en-US" sz="1800" dirty="0" err="1">
                <a:solidFill>
                  <a:srgbClr val="000000"/>
                </a:solidFill>
                <a:latin typeface="Arial"/>
              </a:rPr>
              <a:t>entidades</a:t>
            </a:r>
            <a:r>
              <a:rPr lang="en-US" sz="1800" dirty="0">
                <a:solidFill>
                  <a:srgbClr val="000000"/>
                </a:solidFill>
                <a:latin typeface="Arial"/>
              </a:rPr>
              <a:t> </a:t>
            </a:r>
            <a:r>
              <a:rPr lang="en-US" sz="1800" dirty="0" err="1">
                <a:solidFill>
                  <a:srgbClr val="000000"/>
                </a:solidFill>
                <a:latin typeface="Arial"/>
              </a:rPr>
              <a:t>nacionales</a:t>
            </a:r>
            <a:r>
              <a:rPr lang="en-US" sz="1800" dirty="0">
                <a:solidFill>
                  <a:srgbClr val="000000"/>
                </a:solidFill>
                <a:latin typeface="Arial"/>
              </a:rPr>
              <a:t> no </a:t>
            </a:r>
            <a:r>
              <a:rPr lang="en-US" sz="1800" dirty="0" err="1">
                <a:solidFill>
                  <a:srgbClr val="000000"/>
                </a:solidFill>
                <a:latin typeface="Arial"/>
              </a:rPr>
              <a:t>publicaron</a:t>
            </a:r>
            <a:r>
              <a:rPr lang="en-US" sz="1800" dirty="0">
                <a:solidFill>
                  <a:srgbClr val="000000"/>
                </a:solidFill>
                <a:latin typeface="Arial"/>
              </a:rPr>
              <a:t> de </a:t>
            </a:r>
            <a:r>
              <a:rPr lang="en-US" sz="1800" dirty="0" err="1">
                <a:solidFill>
                  <a:srgbClr val="000000"/>
                </a:solidFill>
                <a:latin typeface="Arial"/>
              </a:rPr>
              <a:t>manera</a:t>
            </a:r>
            <a:r>
              <a:rPr lang="en-US" sz="1800" dirty="0">
                <a:solidFill>
                  <a:srgbClr val="000000"/>
                </a:solidFill>
                <a:latin typeface="Arial"/>
              </a:rPr>
              <a:t> </a:t>
            </a:r>
            <a:r>
              <a:rPr lang="en-US" sz="1800" dirty="0" err="1">
                <a:solidFill>
                  <a:srgbClr val="000000"/>
                </a:solidFill>
                <a:latin typeface="Arial"/>
              </a:rPr>
              <a:t>oportuna</a:t>
            </a:r>
            <a:r>
              <a:rPr lang="en-US" sz="1800" dirty="0">
                <a:solidFill>
                  <a:srgbClr val="000000"/>
                </a:solidFill>
                <a:latin typeface="Arial"/>
              </a:rPr>
              <a:t> el Plan </a:t>
            </a:r>
            <a:r>
              <a:rPr lang="en-US" sz="1800" dirty="0" err="1">
                <a:solidFill>
                  <a:srgbClr val="000000"/>
                </a:solidFill>
                <a:latin typeface="Arial"/>
              </a:rPr>
              <a:t>Anual</a:t>
            </a:r>
            <a:r>
              <a:rPr lang="en-US" sz="1800" dirty="0">
                <a:solidFill>
                  <a:srgbClr val="000000"/>
                </a:solidFill>
                <a:latin typeface="Arial"/>
              </a:rPr>
              <a:t> de </a:t>
            </a:r>
            <a:r>
              <a:rPr lang="en-US" sz="1800" dirty="0" err="1">
                <a:solidFill>
                  <a:srgbClr val="000000"/>
                </a:solidFill>
                <a:latin typeface="Arial"/>
              </a:rPr>
              <a:t>Adquisiciones</a:t>
            </a:r>
            <a:r>
              <a:rPr lang="en-US" sz="1800" dirty="0">
                <a:solidFill>
                  <a:srgbClr val="000000"/>
                </a:solidFill>
                <a:latin typeface="Arial"/>
              </a:rPr>
              <a:t> (PAA) en el SECOP al 31 de </a:t>
            </a:r>
            <a:r>
              <a:rPr lang="en-US" sz="1800" dirty="0" err="1">
                <a:solidFill>
                  <a:srgbClr val="000000"/>
                </a:solidFill>
                <a:latin typeface="Arial"/>
              </a:rPr>
              <a:t>enero</a:t>
            </a:r>
            <a:r>
              <a:rPr lang="en-US" sz="1800" dirty="0">
                <a:solidFill>
                  <a:srgbClr val="000000"/>
                </a:solidFill>
                <a:latin typeface="Arial"/>
              </a:rPr>
              <a:t> de 2014. </a:t>
            </a:r>
            <a:r>
              <a:rPr lang="en-US" sz="1400" dirty="0" err="1">
                <a:solidFill>
                  <a:srgbClr val="000000"/>
                </a:solidFill>
                <a:latin typeface="Arial"/>
              </a:rPr>
              <a:t>Fuente</a:t>
            </a:r>
            <a:r>
              <a:rPr lang="en-US" sz="1400" dirty="0">
                <a:solidFill>
                  <a:srgbClr val="000000"/>
                </a:solidFill>
                <a:latin typeface="Arial"/>
              </a:rPr>
              <a:t>: SECOP, 2014. </a:t>
            </a:r>
            <a:r>
              <a:rPr lang="en-US" sz="1400" dirty="0" err="1">
                <a:solidFill>
                  <a:srgbClr val="000000"/>
                </a:solidFill>
                <a:latin typeface="Arial"/>
              </a:rPr>
              <a:t>Decreto</a:t>
            </a:r>
            <a:r>
              <a:rPr lang="en-US" sz="1400" dirty="0">
                <a:solidFill>
                  <a:srgbClr val="000000"/>
                </a:solidFill>
                <a:latin typeface="Arial"/>
              </a:rPr>
              <a:t> 1510 de 2013. Circular </a:t>
            </a:r>
            <a:r>
              <a:rPr lang="en-US" sz="1400" dirty="0" err="1">
                <a:solidFill>
                  <a:srgbClr val="000000"/>
                </a:solidFill>
                <a:latin typeface="Arial"/>
              </a:rPr>
              <a:t>Externa</a:t>
            </a:r>
            <a:r>
              <a:rPr lang="en-US" sz="1400" dirty="0">
                <a:solidFill>
                  <a:srgbClr val="000000"/>
                </a:solidFill>
                <a:latin typeface="Arial"/>
              </a:rPr>
              <a:t> No. 2/2013. Res. 5313/2002 – </a:t>
            </a:r>
            <a:r>
              <a:rPr lang="en-US" sz="1400" dirty="0" err="1">
                <a:solidFill>
                  <a:srgbClr val="000000"/>
                </a:solidFill>
                <a:latin typeface="Arial"/>
              </a:rPr>
              <a:t>Contraloría</a:t>
            </a:r>
            <a:r>
              <a:rPr lang="en-US" sz="1400" dirty="0">
                <a:solidFill>
                  <a:srgbClr val="000000"/>
                </a:solidFill>
                <a:latin typeface="Arial"/>
              </a:rPr>
              <a:t> General de la </a:t>
            </a:r>
            <a:r>
              <a:rPr lang="en-US" sz="1400" dirty="0" err="1">
                <a:solidFill>
                  <a:srgbClr val="000000"/>
                </a:solidFill>
                <a:latin typeface="Arial"/>
              </a:rPr>
              <a:t>República</a:t>
            </a:r>
            <a:r>
              <a:rPr lang="es-ES_tradnl" sz="1400" dirty="0">
                <a:solidFill>
                  <a:srgbClr val="000000"/>
                </a:solidFill>
                <a:latin typeface="Arial"/>
              </a:rPr>
              <a:t>.</a:t>
            </a:r>
            <a:endParaRPr lang="en-US" altLang="es-CO" sz="2000" dirty="0">
              <a:solidFill>
                <a:srgbClr val="000000"/>
              </a:solidFill>
              <a:latin typeface="Arial"/>
              <a:ea typeface="ＭＳ Ｐゴシック" pitchFamily="34" charset="-128"/>
            </a:endParaRPr>
          </a:p>
          <a:p>
            <a:pPr marL="308027" indent="-308027" algn="just" defTabSz="821406">
              <a:defRPr/>
            </a:pPr>
            <a:endParaRPr lang="en-US" altLang="es-CO" sz="1800" dirty="0">
              <a:solidFill>
                <a:srgbClr val="000000"/>
              </a:solidFill>
              <a:latin typeface="Arial"/>
              <a:ea typeface="ＭＳ Ｐゴシック" pitchFamily="34" charset="-128"/>
            </a:endParaRPr>
          </a:p>
          <a:p>
            <a:pPr marL="0" indent="0" algn="just" defTabSz="821406">
              <a:buNone/>
              <a:defRPr/>
            </a:pPr>
            <a:endParaRPr lang="en-US" altLang="es-CO" sz="1800" dirty="0">
              <a:solidFill>
                <a:srgbClr val="000000"/>
              </a:solidFill>
              <a:latin typeface="Arial"/>
              <a:ea typeface="ＭＳ Ｐゴシック" pitchFamily="34" charset="-128"/>
            </a:endParaRPr>
          </a:p>
          <a:p>
            <a:pPr marL="308027" indent="-308027" algn="just" defTabSz="821406">
              <a:buNone/>
              <a:defRPr/>
            </a:pPr>
            <a:endParaRPr lang="en-US" altLang="es-CO" sz="1800" dirty="0">
              <a:solidFill>
                <a:srgbClr val="000000"/>
              </a:solidFill>
              <a:latin typeface="Arial"/>
              <a:ea typeface="ＭＳ Ｐゴシック" pitchFamily="34" charset="-128"/>
            </a:endParaRPr>
          </a:p>
        </p:txBody>
      </p:sp>
      <p:sp>
        <p:nvSpPr>
          <p:cNvPr id="4" name="Title 1"/>
          <p:cNvSpPr txBox="1">
            <a:spLocks/>
          </p:cNvSpPr>
          <p:nvPr/>
        </p:nvSpPr>
        <p:spPr bwMode="auto">
          <a:xfrm>
            <a:off x="323528" y="1196752"/>
            <a:ext cx="8087995" cy="11317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82141" tIns="41070" rIns="82141" bIns="41070" numCol="1" anchor="ctr" anchorCtr="0" compatLnSpc="1">
            <a:prstTxWarp prst="textNoShape">
              <a:avLst/>
            </a:prstTxWarp>
          </a:bodyPr>
          <a:lstStyle>
            <a:lvl1pPr algn="ctr" rtl="0" eaLnBrk="1" fontAlgn="base" hangingPunct="1">
              <a:spcBef>
                <a:spcPct val="0"/>
              </a:spcBef>
              <a:spcAft>
                <a:spcPct val="0"/>
              </a:spcAft>
              <a:defRPr sz="4400" kern="1200">
                <a:solidFill>
                  <a:schemeClr val="tx2"/>
                </a:solidFill>
                <a:latin typeface="+mj-lt"/>
                <a:ea typeface="ＭＳ Ｐゴシック" charset="0"/>
                <a:cs typeface="+mj-cs"/>
              </a:defRPr>
            </a:lvl1pPr>
            <a:lvl2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2pPr>
            <a:lvl3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3pPr>
            <a:lvl4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4pPr>
            <a:lvl5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a:lstStyle>
          <a:p>
            <a:pPr defTabSz="821406"/>
            <a:endParaRPr lang="en-US" altLang="es-CO" sz="2200" b="1" dirty="0">
              <a:ea typeface="ＭＳ Ｐゴシック" pitchFamily="34" charset="-128"/>
            </a:endParaRPr>
          </a:p>
          <a:p>
            <a:pPr defTabSz="821406"/>
            <a:r>
              <a:rPr lang="en-US" altLang="es-CO" sz="3200" b="1" dirty="0">
                <a:ea typeface="ＭＳ Ｐゴシック" pitchFamily="34" charset="-128"/>
              </a:rPr>
              <a:t>La </a:t>
            </a:r>
            <a:r>
              <a:rPr lang="en-US" altLang="es-CO" sz="3200" b="1" dirty="0" err="1">
                <a:ea typeface="ＭＳ Ｐゴシック" pitchFamily="34" charset="-128"/>
              </a:rPr>
              <a:t>gestión</a:t>
            </a:r>
            <a:r>
              <a:rPr lang="en-US" altLang="es-CO" sz="3200" b="1" dirty="0">
                <a:ea typeface="ＭＳ Ｐゴシック" pitchFamily="34" charset="-128"/>
              </a:rPr>
              <a:t> de </a:t>
            </a:r>
            <a:r>
              <a:rPr lang="en-US" altLang="es-CO" sz="3200" b="1" dirty="0" err="1">
                <a:ea typeface="ＭＳ Ｐゴシック" pitchFamily="34" charset="-128"/>
              </a:rPr>
              <a:t>las</a:t>
            </a:r>
            <a:r>
              <a:rPr lang="en-US" altLang="es-CO" sz="3200" b="1" dirty="0">
                <a:ea typeface="ＭＳ Ｐゴシック" pitchFamily="34" charset="-128"/>
              </a:rPr>
              <a:t> </a:t>
            </a:r>
            <a:r>
              <a:rPr lang="en-US" altLang="es-CO" sz="3200" b="1" dirty="0" err="1">
                <a:ea typeface="ＭＳ Ｐゴシック" pitchFamily="34" charset="-128"/>
              </a:rPr>
              <a:t>entidades</a:t>
            </a:r>
            <a:r>
              <a:rPr lang="en-US" altLang="es-CO" sz="3200" b="1" dirty="0">
                <a:ea typeface="ＭＳ Ｐゴシック" pitchFamily="34" charset="-128"/>
              </a:rPr>
              <a:t> </a:t>
            </a:r>
            <a:r>
              <a:rPr lang="en-US" altLang="es-CO" sz="3200" b="1" dirty="0" err="1">
                <a:ea typeface="ＭＳ Ｐゴシック" pitchFamily="34" charset="-128"/>
              </a:rPr>
              <a:t>nacionales</a:t>
            </a:r>
            <a:r>
              <a:rPr lang="en-US" altLang="es-CO" sz="3200" b="1" dirty="0">
                <a:ea typeface="ＭＳ Ｐゴシック" pitchFamily="34" charset="-128"/>
              </a:rPr>
              <a:t> </a:t>
            </a:r>
            <a:r>
              <a:rPr lang="en-US" altLang="es-CO" sz="3200" b="1" dirty="0" err="1">
                <a:ea typeface="ＭＳ Ｐゴシック" pitchFamily="34" charset="-128"/>
              </a:rPr>
              <a:t>tiene</a:t>
            </a:r>
            <a:r>
              <a:rPr lang="en-US" altLang="es-CO" sz="3200" b="1" dirty="0">
                <a:ea typeface="ＭＳ Ｐゴシック" pitchFamily="34" charset="-128"/>
              </a:rPr>
              <a:t> mucho </a:t>
            </a:r>
            <a:r>
              <a:rPr lang="en-US" altLang="es-CO" sz="3200" b="1" dirty="0" err="1">
                <a:ea typeface="ＭＳ Ｐゴシック" pitchFamily="34" charset="-128"/>
              </a:rPr>
              <a:t>por</a:t>
            </a:r>
            <a:r>
              <a:rPr lang="en-US" altLang="es-CO" sz="3200" b="1" dirty="0">
                <a:ea typeface="ＭＳ Ｐゴシック" pitchFamily="34" charset="-128"/>
              </a:rPr>
              <a:t> </a:t>
            </a:r>
            <a:r>
              <a:rPr lang="en-US" altLang="es-CO" sz="3200" b="1" dirty="0" err="1">
                <a:ea typeface="ＭＳ Ｐゴシック" pitchFamily="34" charset="-128"/>
              </a:rPr>
              <a:t>mejorar</a:t>
            </a:r>
            <a:endParaRPr lang="en-US" altLang="es-CO" sz="3200" b="1" dirty="0">
              <a:ea typeface="ＭＳ Ｐゴシック" pitchFamily="34" charset="-128"/>
            </a:endParaRPr>
          </a:p>
          <a:p>
            <a:pPr defTabSz="821406"/>
            <a:endParaRPr lang="en-US" altLang="es-CO" sz="2200" b="1" dirty="0">
              <a:ea typeface="ＭＳ Ｐゴシック" pitchFamily="34" charset="-128"/>
            </a:endParaRPr>
          </a:p>
        </p:txBody>
      </p:sp>
    </p:spTree>
    <p:extLst>
      <p:ext uri="{BB962C8B-B14F-4D97-AF65-F5344CB8AC3E}">
        <p14:creationId xmlns:p14="http://schemas.microsoft.com/office/powerpoint/2010/main" val="26717383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bwMode="auto">
          <a:xfrm>
            <a:off x="384832" y="1052736"/>
            <a:ext cx="8418072" cy="11317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82141" tIns="41070" rIns="82141" bIns="41070" numCol="1" anchor="ctr" anchorCtr="0" compatLnSpc="1">
            <a:prstTxWarp prst="textNoShape">
              <a:avLst/>
            </a:prstTxWarp>
          </a:bodyPr>
          <a:lstStyle>
            <a:lvl1pPr algn="ctr" rtl="0" eaLnBrk="1" fontAlgn="base" hangingPunct="1">
              <a:spcBef>
                <a:spcPct val="0"/>
              </a:spcBef>
              <a:spcAft>
                <a:spcPct val="0"/>
              </a:spcAft>
              <a:defRPr sz="4400" kern="1200">
                <a:solidFill>
                  <a:schemeClr val="tx2"/>
                </a:solidFill>
                <a:latin typeface="+mj-lt"/>
                <a:ea typeface="ＭＳ Ｐゴシック" charset="0"/>
                <a:cs typeface="+mj-cs"/>
              </a:defRPr>
            </a:lvl1pPr>
            <a:lvl2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2pPr>
            <a:lvl3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3pPr>
            <a:lvl4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4pPr>
            <a:lvl5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a:lstStyle>
          <a:p>
            <a:pPr defTabSz="821406"/>
            <a:endParaRPr lang="en-US" altLang="es-CO" sz="2200" b="1" dirty="0">
              <a:ea typeface="ＭＳ Ｐゴシック" pitchFamily="34" charset="-128"/>
            </a:endParaRPr>
          </a:p>
          <a:p>
            <a:pPr defTabSz="821406"/>
            <a:r>
              <a:rPr lang="en-US" altLang="es-CO" sz="2800" b="1" dirty="0" err="1">
                <a:ea typeface="ＭＳ Ｐゴシック" pitchFamily="34" charset="-128"/>
              </a:rPr>
              <a:t>Derecho</a:t>
            </a:r>
            <a:r>
              <a:rPr lang="en-US" altLang="es-CO" sz="2800" b="1" dirty="0">
                <a:ea typeface="ＭＳ Ｐゴシック" pitchFamily="34" charset="-128"/>
              </a:rPr>
              <a:t> de </a:t>
            </a:r>
            <a:r>
              <a:rPr lang="en-US" altLang="es-CO" sz="2800" b="1" dirty="0" err="1">
                <a:ea typeface="ＭＳ Ｐゴシック" pitchFamily="34" charset="-128"/>
              </a:rPr>
              <a:t>Acceso</a:t>
            </a:r>
            <a:r>
              <a:rPr lang="en-US" altLang="es-CO" sz="2800" b="1" dirty="0">
                <a:ea typeface="ＭＳ Ｐゴシック" pitchFamily="34" charset="-128"/>
              </a:rPr>
              <a:t> a </a:t>
            </a:r>
            <a:r>
              <a:rPr lang="en-US" altLang="es-CO" sz="2800" b="1" dirty="0" err="1">
                <a:ea typeface="ＭＳ Ｐゴシック" pitchFamily="34" charset="-128"/>
              </a:rPr>
              <a:t>Información</a:t>
            </a:r>
            <a:r>
              <a:rPr lang="en-US" altLang="es-CO" sz="2800" b="1" dirty="0">
                <a:ea typeface="ＭＳ Ｐゴシック" pitchFamily="34" charset="-128"/>
              </a:rPr>
              <a:t> </a:t>
            </a:r>
            <a:r>
              <a:rPr lang="en-US" altLang="es-CO" sz="2800" b="1" dirty="0" err="1">
                <a:ea typeface="ＭＳ Ｐゴシック" pitchFamily="34" charset="-128"/>
              </a:rPr>
              <a:t>Pública</a:t>
            </a:r>
            <a:endParaRPr lang="en-US" altLang="es-CO" sz="2800" b="1" dirty="0">
              <a:ea typeface="ＭＳ Ｐゴシック" pitchFamily="34" charset="-128"/>
            </a:endParaRPr>
          </a:p>
          <a:p>
            <a:pPr defTabSz="821406"/>
            <a:endParaRPr lang="en-US" altLang="es-CO" sz="2200" b="1" dirty="0">
              <a:ea typeface="ＭＳ Ｐゴシック" pitchFamily="34" charset="-128"/>
            </a:endParaRPr>
          </a:p>
        </p:txBody>
      </p:sp>
      <p:sp>
        <p:nvSpPr>
          <p:cNvPr id="5" name="Content Placeholder 2"/>
          <p:cNvSpPr txBox="1">
            <a:spLocks/>
          </p:cNvSpPr>
          <p:nvPr/>
        </p:nvSpPr>
        <p:spPr>
          <a:xfrm>
            <a:off x="573304" y="2060848"/>
            <a:ext cx="8229600" cy="4118394"/>
          </a:xfrm>
          <a:prstGeom prst="rect">
            <a:avLst/>
          </a:prstGeom>
        </p:spPr>
        <p:txBody>
          <a:bodyPr/>
          <a:lstStyle>
            <a:lvl1pPr marL="342900" indent="-342900" algn="l" rtl="0" eaLnBrk="1" fontAlgn="base" hangingPunct="1">
              <a:spcBef>
                <a:spcPct val="20000"/>
              </a:spcBef>
              <a:spcAft>
                <a:spcPct val="0"/>
              </a:spcAft>
              <a:buChar char="•"/>
              <a:defRPr sz="3200" kern="1200">
                <a:solidFill>
                  <a:schemeClr val="tx1"/>
                </a:solidFill>
                <a:latin typeface="+mn-lt"/>
                <a:ea typeface="ＭＳ Ｐゴシック" charset="0"/>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ＭＳ Ｐゴシック" charset="0"/>
                <a:cs typeface="+mn-cs"/>
              </a:defRPr>
            </a:lvl2pPr>
            <a:lvl3pPr marL="1143000" indent="-228600" algn="l" rtl="0" eaLnBrk="1" fontAlgn="base" hangingPunct="1">
              <a:spcBef>
                <a:spcPct val="20000"/>
              </a:spcBef>
              <a:spcAft>
                <a:spcPct val="0"/>
              </a:spcAft>
              <a:buChar char="•"/>
              <a:defRPr sz="2400" kern="1200">
                <a:solidFill>
                  <a:schemeClr val="tx1"/>
                </a:solidFill>
                <a:latin typeface="+mn-lt"/>
                <a:ea typeface="ＭＳ Ｐゴシック" charset="0"/>
                <a:cs typeface="+mn-cs"/>
              </a:defRPr>
            </a:lvl3pPr>
            <a:lvl4pPr marL="1600200" indent="-228600" algn="l" rtl="0" eaLnBrk="1" fontAlgn="base" hangingPunct="1">
              <a:spcBef>
                <a:spcPct val="20000"/>
              </a:spcBef>
              <a:spcAft>
                <a:spcPct val="0"/>
              </a:spcAft>
              <a:buChar char="–"/>
              <a:defRPr sz="2000" kern="1200">
                <a:solidFill>
                  <a:schemeClr val="tx1"/>
                </a:solidFill>
                <a:latin typeface="+mn-lt"/>
                <a:ea typeface="ＭＳ Ｐゴシック" charset="0"/>
                <a:cs typeface="+mn-cs"/>
              </a:defRPr>
            </a:lvl4pPr>
            <a:lvl5pPr marL="2057400" indent="-228600" algn="l" rtl="0" eaLnBrk="1" fontAlgn="base" hangingPunct="1">
              <a:spcBef>
                <a:spcPct val="20000"/>
              </a:spcBef>
              <a:spcAft>
                <a:spcPct val="0"/>
              </a:spcAft>
              <a:buChar char="»"/>
              <a:defRPr sz="2000" kern="1200">
                <a:solidFill>
                  <a:schemeClr val="tx1"/>
                </a:solidFill>
                <a:latin typeface="+mn-lt"/>
                <a:ea typeface="ＭＳ Ｐゴシック"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buFont typeface="Wingdings" panose="05000000000000000000" pitchFamily="2" charset="2"/>
              <a:buChar char="ü"/>
            </a:pPr>
            <a:r>
              <a:rPr lang="es-CO" altLang="es-CO" sz="1800" dirty="0" smtClean="0">
                <a:ea typeface="ＭＳ Ｐゴシック" pitchFamily="34" charset="-128"/>
              </a:rPr>
              <a:t>La </a:t>
            </a:r>
            <a:r>
              <a:rPr lang="es-CO" altLang="es-CO" sz="1800" dirty="0" smtClean="0">
                <a:ea typeface="ＭＳ Ｐゴシック" pitchFamily="34" charset="-128"/>
              </a:rPr>
              <a:t>información pública </a:t>
            </a:r>
            <a:r>
              <a:rPr lang="es-CO" altLang="es-CO" sz="1800" b="1" dirty="0" smtClean="0">
                <a:ea typeface="ＭＳ Ｐゴシック" pitchFamily="34" charset="-128"/>
              </a:rPr>
              <a:t>NO</a:t>
            </a:r>
            <a:r>
              <a:rPr lang="es-CO" altLang="es-CO" sz="1800" dirty="0" smtClean="0">
                <a:ea typeface="ＭＳ Ｐゴシック" pitchFamily="34" charset="-128"/>
              </a:rPr>
              <a:t> </a:t>
            </a:r>
            <a:r>
              <a:rPr lang="es-CO" altLang="es-CO" sz="1800" dirty="0" smtClean="0">
                <a:ea typeface="ＭＳ Ｐゴシック" pitchFamily="34" charset="-128"/>
              </a:rPr>
              <a:t>es de los funcionarios o entidades; es de las </a:t>
            </a:r>
            <a:r>
              <a:rPr lang="es-CO" altLang="es-CO" sz="1800" dirty="0" smtClean="0">
                <a:ea typeface="ＭＳ Ｐゴシック" pitchFamily="34" charset="-128"/>
              </a:rPr>
              <a:t>personas, es de todos.</a:t>
            </a:r>
          </a:p>
          <a:p>
            <a:pPr algn="just">
              <a:buFont typeface="Wingdings" panose="05000000000000000000" pitchFamily="2" charset="2"/>
              <a:buChar char="ü"/>
            </a:pPr>
            <a:endParaRPr lang="es-CO" altLang="es-CO" sz="1800" dirty="0" smtClean="0">
              <a:ea typeface="ＭＳ Ｐゴシック" pitchFamily="34" charset="-128"/>
            </a:endParaRPr>
          </a:p>
          <a:p>
            <a:pPr algn="just">
              <a:buFont typeface="Wingdings" panose="05000000000000000000" pitchFamily="2" charset="2"/>
              <a:buChar char="ü"/>
            </a:pPr>
            <a:r>
              <a:rPr lang="es-CO" altLang="es-CO" sz="1800" dirty="0" smtClean="0">
                <a:ea typeface="ＭＳ Ｐゴシック" pitchFamily="34" charset="-128"/>
              </a:rPr>
              <a:t>Las entidades públicas tienen una razón de ser.</a:t>
            </a:r>
            <a:endParaRPr lang="es-CO" altLang="es-CO" sz="1800" dirty="0" smtClean="0">
              <a:ea typeface="ＭＳ Ｐゴシック" pitchFamily="34" charset="-128"/>
            </a:endParaRPr>
          </a:p>
          <a:p>
            <a:pPr algn="just">
              <a:buFont typeface="Wingdings" panose="05000000000000000000" pitchFamily="2" charset="2"/>
              <a:buChar char="ü"/>
            </a:pPr>
            <a:endParaRPr lang="es-CO" altLang="es-CO" sz="1800" dirty="0" smtClean="0">
              <a:ea typeface="ＭＳ Ｐゴシック" pitchFamily="34" charset="-128"/>
            </a:endParaRPr>
          </a:p>
          <a:p>
            <a:pPr algn="just">
              <a:buFont typeface="Wingdings" panose="05000000000000000000" pitchFamily="2" charset="2"/>
              <a:buChar char="ü"/>
            </a:pPr>
            <a:r>
              <a:rPr lang="es-CO" altLang="es-CO" sz="1800" dirty="0" smtClean="0">
                <a:ea typeface="ＭＳ Ｐゴシック" pitchFamily="34" charset="-128"/>
              </a:rPr>
              <a:t>El voto no es suficiente como forma de participación y control. Los ciudadanos piden cuentas constantemente </a:t>
            </a:r>
            <a:r>
              <a:rPr lang="es-CO" altLang="es-CO" sz="1800" smtClean="0">
                <a:ea typeface="ＭＳ Ｐゴシック" pitchFamily="34" charset="-128"/>
              </a:rPr>
              <a:t>y </a:t>
            </a:r>
            <a:r>
              <a:rPr lang="es-CO" altLang="es-CO" sz="1800" smtClean="0">
                <a:ea typeface="ＭＳ Ｐゴシック" pitchFamily="34" charset="-128"/>
              </a:rPr>
              <a:t>pueden </a:t>
            </a:r>
            <a:r>
              <a:rPr lang="es-CO" altLang="es-CO" sz="1800" dirty="0" smtClean="0">
                <a:ea typeface="ＭＳ Ｐゴシック" pitchFamily="34" charset="-128"/>
              </a:rPr>
              <a:t>participar en la toma de decisiones.</a:t>
            </a:r>
          </a:p>
          <a:p>
            <a:pPr algn="just">
              <a:buFont typeface="Wingdings" panose="05000000000000000000" pitchFamily="2" charset="2"/>
              <a:buChar char="ü"/>
            </a:pPr>
            <a:endParaRPr lang="es-CO" altLang="es-CO" sz="1800" dirty="0" smtClean="0">
              <a:ea typeface="ＭＳ Ｐゴシック" pitchFamily="34" charset="-128"/>
            </a:endParaRPr>
          </a:p>
          <a:p>
            <a:pPr algn="just">
              <a:buFont typeface="Wingdings" panose="05000000000000000000" pitchFamily="2" charset="2"/>
              <a:buChar char="ü"/>
            </a:pPr>
            <a:r>
              <a:rPr lang="es-CO" altLang="es-CO" sz="1800" dirty="0" smtClean="0">
                <a:ea typeface="ＭＳ Ｐゴシック" pitchFamily="34" charset="-128"/>
              </a:rPr>
              <a:t>Gracias a las nuevas tecnologías, las distancias y escaso tiempo, las personas esperan un acceso rápido y efectivo de los servicios del Estado.</a:t>
            </a:r>
          </a:p>
          <a:p>
            <a:pPr algn="just">
              <a:buFont typeface="Wingdings" panose="05000000000000000000" pitchFamily="2" charset="2"/>
              <a:buChar char="ü"/>
            </a:pPr>
            <a:endParaRPr lang="es-CO" altLang="es-CO" sz="1800" dirty="0">
              <a:ea typeface="ＭＳ Ｐゴシック" pitchFamily="34" charset="-128"/>
            </a:endParaRPr>
          </a:p>
          <a:p>
            <a:pPr algn="just">
              <a:buFont typeface="Wingdings" panose="05000000000000000000" pitchFamily="2" charset="2"/>
              <a:buChar char="ü"/>
            </a:pPr>
            <a:r>
              <a:rPr lang="es-CO" altLang="es-CO" sz="1800" dirty="0" smtClean="0">
                <a:ea typeface="ＭＳ Ｐゴシック" pitchFamily="34" charset="-128"/>
              </a:rPr>
              <a:t>El derecho de acceso a la información es un “derecho llave”.</a:t>
            </a:r>
            <a:endParaRPr lang="en-US" altLang="es-CO" sz="2000" dirty="0" smtClean="0">
              <a:ea typeface="ＭＳ Ｐゴシック" pitchFamily="34" charset="-128"/>
            </a:endParaRPr>
          </a:p>
          <a:p>
            <a:pPr algn="just">
              <a:buFont typeface="Wingdings" panose="05000000000000000000" pitchFamily="2" charset="2"/>
              <a:buChar char="ü"/>
            </a:pPr>
            <a:endParaRPr lang="en-US" altLang="es-CO" sz="2000" dirty="0" smtClean="0">
              <a:ea typeface="ＭＳ Ｐゴシック" pitchFamily="34" charset="-128"/>
            </a:endParaRPr>
          </a:p>
          <a:p>
            <a:pPr algn="just"/>
            <a:endParaRPr lang="en-US" altLang="es-CO" sz="2000" dirty="0" smtClean="0">
              <a:ea typeface="ＭＳ Ｐゴシック" pitchFamily="34" charset="-128"/>
            </a:endParaRPr>
          </a:p>
          <a:p>
            <a:pPr algn="just">
              <a:buFontTx/>
              <a:buNone/>
            </a:pPr>
            <a:endParaRPr lang="en-US" altLang="es-CO" sz="2000" dirty="0" smtClean="0">
              <a:ea typeface="ＭＳ Ｐゴシック" pitchFamily="34" charset="-128"/>
            </a:endParaRPr>
          </a:p>
        </p:txBody>
      </p:sp>
    </p:spTree>
    <p:extLst>
      <p:ext uri="{BB962C8B-B14F-4D97-AF65-F5344CB8AC3E}">
        <p14:creationId xmlns:p14="http://schemas.microsoft.com/office/powerpoint/2010/main" val="229190708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25538"/>
            <a:ext cx="8229600" cy="1143000"/>
          </a:xfrm>
        </p:spPr>
        <p:txBody>
          <a:bodyPr/>
          <a:lstStyle/>
          <a:p>
            <a:r>
              <a:rPr lang="en-US" altLang="es-CO" sz="2400" b="1" dirty="0" smtClean="0">
                <a:ea typeface="ＭＳ Ｐゴシック" pitchFamily="34" charset="-128"/>
              </a:rPr>
              <a:t/>
            </a:r>
            <a:br>
              <a:rPr lang="en-US" altLang="es-CO" sz="2400" b="1" dirty="0" smtClean="0">
                <a:ea typeface="ＭＳ Ｐゴシック" pitchFamily="34" charset="-128"/>
              </a:rPr>
            </a:br>
            <a:r>
              <a:rPr lang="en-US" altLang="es-CO" sz="2400" b="1" dirty="0" smtClean="0">
                <a:ea typeface="ＭＳ Ｐゴシック" pitchFamily="34" charset="-128"/>
              </a:rPr>
              <a:t>La </a:t>
            </a:r>
            <a:r>
              <a:rPr lang="en-US" altLang="es-CO" sz="2400" b="1" dirty="0" err="1" smtClean="0">
                <a:ea typeface="ＭＳ Ｐゴシック" pitchFamily="34" charset="-128"/>
              </a:rPr>
              <a:t>transparencia</a:t>
            </a:r>
            <a:r>
              <a:rPr lang="en-US" altLang="es-CO" sz="2400" b="1" dirty="0" smtClean="0">
                <a:ea typeface="ＭＳ Ｐゴシック" pitchFamily="34" charset="-128"/>
              </a:rPr>
              <a:t> </a:t>
            </a:r>
            <a:r>
              <a:rPr lang="en-US" altLang="es-CO" sz="2400" b="1" dirty="0" err="1" smtClean="0">
                <a:ea typeface="ＭＳ Ｐゴシック" pitchFamily="34" charset="-128"/>
              </a:rPr>
              <a:t>activa</a:t>
            </a:r>
            <a:r>
              <a:rPr lang="en-US" altLang="es-CO" sz="2400" b="1" dirty="0" smtClean="0">
                <a:ea typeface="ＭＳ Ｐゴシック" pitchFamily="34" charset="-128"/>
              </a:rPr>
              <a:t> </a:t>
            </a:r>
            <a:r>
              <a:rPr lang="en-US" altLang="es-CO" sz="2400" b="1" dirty="0" err="1" smtClean="0">
                <a:ea typeface="ＭＳ Ｐゴシック" pitchFamily="34" charset="-128"/>
              </a:rPr>
              <a:t>evita</a:t>
            </a:r>
            <a:r>
              <a:rPr lang="en-US" altLang="es-CO" sz="2400" b="1" dirty="0" smtClean="0">
                <a:ea typeface="ＭＳ Ｐゴシック" pitchFamily="34" charset="-128"/>
              </a:rPr>
              <a:t> </a:t>
            </a:r>
            <a:r>
              <a:rPr lang="en-US" altLang="es-CO" sz="2400" b="1" dirty="0" err="1" smtClean="0">
                <a:ea typeface="ＭＳ Ｐゴシック" pitchFamily="34" charset="-128"/>
              </a:rPr>
              <a:t>que</a:t>
            </a:r>
            <a:r>
              <a:rPr lang="en-US" altLang="es-CO" sz="2400" b="1" dirty="0" smtClean="0">
                <a:ea typeface="ＭＳ Ｐゴシック" pitchFamily="34" charset="-128"/>
              </a:rPr>
              <a:t> se </a:t>
            </a:r>
            <a:r>
              <a:rPr lang="en-US" altLang="es-CO" sz="2400" b="1" dirty="0" err="1" smtClean="0">
                <a:ea typeface="ＭＳ Ｐゴシック" pitchFamily="34" charset="-128"/>
              </a:rPr>
              <a:t>recurra</a:t>
            </a:r>
            <a:r>
              <a:rPr lang="en-US" altLang="es-CO" sz="2400" b="1" dirty="0" smtClean="0">
                <a:ea typeface="ＭＳ Ｐゴシック" pitchFamily="34" charset="-128"/>
              </a:rPr>
              <a:t> a la </a:t>
            </a:r>
            <a:r>
              <a:rPr lang="en-US" altLang="es-CO" sz="2400" b="1" dirty="0" err="1" smtClean="0">
                <a:ea typeface="ＭＳ Ｐゴシック" pitchFamily="34" charset="-128"/>
              </a:rPr>
              <a:t>tutela</a:t>
            </a:r>
            <a:r>
              <a:rPr lang="en-US" altLang="es-CO" sz="2400" b="1" dirty="0" smtClean="0">
                <a:ea typeface="ＭＳ Ｐゴシック" pitchFamily="34" charset="-128"/>
              </a:rPr>
              <a:t> sin embargo la </a:t>
            </a:r>
            <a:r>
              <a:rPr lang="en-US" altLang="es-CO" sz="2400" b="1" dirty="0" err="1" smtClean="0">
                <a:ea typeface="ＭＳ Ｐゴシック" pitchFamily="34" charset="-128"/>
              </a:rPr>
              <a:t>gestión</a:t>
            </a:r>
            <a:r>
              <a:rPr lang="en-US" altLang="es-CO" sz="2400" b="1" dirty="0" smtClean="0">
                <a:ea typeface="ＭＳ Ｐゴシック" pitchFamily="34" charset="-128"/>
              </a:rPr>
              <a:t> de la </a:t>
            </a:r>
            <a:r>
              <a:rPr lang="en-US" altLang="es-CO" sz="2400" b="1" dirty="0" err="1" smtClean="0">
                <a:ea typeface="ＭＳ Ｐゴシック" pitchFamily="34" charset="-128"/>
              </a:rPr>
              <a:t>información</a:t>
            </a:r>
            <a:r>
              <a:rPr lang="en-US" altLang="es-CO" sz="2400" b="1" dirty="0" smtClean="0">
                <a:ea typeface="ＭＳ Ｐゴシック" pitchFamily="34" charset="-128"/>
              </a:rPr>
              <a:t> en </a:t>
            </a:r>
            <a:r>
              <a:rPr lang="en-US" altLang="es-CO" sz="2400" b="1" dirty="0" err="1" smtClean="0">
                <a:ea typeface="ＭＳ Ｐゴシック" pitchFamily="34" charset="-128"/>
              </a:rPr>
              <a:t>las</a:t>
            </a:r>
            <a:r>
              <a:rPr lang="en-US" altLang="es-CO" sz="2400" b="1" dirty="0" smtClean="0">
                <a:ea typeface="ＭＳ Ｐゴシック" pitchFamily="34" charset="-128"/>
              </a:rPr>
              <a:t> </a:t>
            </a:r>
            <a:r>
              <a:rPr lang="en-US" altLang="es-CO" sz="2400" b="1" dirty="0" err="1" smtClean="0">
                <a:ea typeface="ＭＳ Ｐゴシック" pitchFamily="34" charset="-128"/>
              </a:rPr>
              <a:t>entidades</a:t>
            </a:r>
            <a:r>
              <a:rPr lang="en-US" altLang="es-CO" sz="2400" b="1" dirty="0" smtClean="0">
                <a:ea typeface="ＭＳ Ｐゴシック" pitchFamily="34" charset="-128"/>
              </a:rPr>
              <a:t> </a:t>
            </a:r>
            <a:r>
              <a:rPr lang="en-US" altLang="es-CO" sz="2400" b="1" dirty="0" err="1" smtClean="0">
                <a:ea typeface="ＭＳ Ｐゴシック" pitchFamily="34" charset="-128"/>
              </a:rPr>
              <a:t>públicas</a:t>
            </a:r>
            <a:r>
              <a:rPr lang="en-US" altLang="es-CO" sz="2400" b="1" dirty="0" smtClean="0">
                <a:ea typeface="ＭＳ Ｐゴシック" pitchFamily="34" charset="-128"/>
              </a:rPr>
              <a:t> </a:t>
            </a:r>
            <a:r>
              <a:rPr lang="en-US" altLang="es-CO" sz="2400" b="1" dirty="0" err="1" smtClean="0">
                <a:ea typeface="ＭＳ Ｐゴシック" pitchFamily="34" charset="-128"/>
              </a:rPr>
              <a:t>sigue</a:t>
            </a:r>
            <a:r>
              <a:rPr lang="en-US" altLang="es-CO" sz="2400" b="1" dirty="0" smtClean="0">
                <a:ea typeface="ＭＳ Ｐゴシック" pitchFamily="34" charset="-128"/>
              </a:rPr>
              <a:t> </a:t>
            </a:r>
            <a:r>
              <a:rPr lang="en-US" altLang="es-CO" sz="2400" b="1" dirty="0" err="1" smtClean="0">
                <a:ea typeface="ＭＳ Ｐゴシック" pitchFamily="34" charset="-128"/>
              </a:rPr>
              <a:t>siendo</a:t>
            </a:r>
            <a:r>
              <a:rPr lang="en-US" altLang="es-CO" sz="2400" b="1" dirty="0" smtClean="0">
                <a:ea typeface="ＭＳ Ｐゴシック" pitchFamily="34" charset="-128"/>
              </a:rPr>
              <a:t> </a:t>
            </a:r>
            <a:r>
              <a:rPr lang="en-US" altLang="es-CO" sz="2400" b="1" dirty="0" err="1" smtClean="0">
                <a:ea typeface="ＭＳ Ｐゴシック" pitchFamily="34" charset="-128"/>
              </a:rPr>
              <a:t>crítica</a:t>
            </a:r>
            <a:endParaRPr lang="en-US" altLang="es-CO" sz="2400" b="1" dirty="0" smtClean="0">
              <a:ea typeface="ＭＳ Ｐゴシック" pitchFamily="34" charset="-128"/>
            </a:endParaRPr>
          </a:p>
        </p:txBody>
      </p:sp>
      <p:sp>
        <p:nvSpPr>
          <p:cNvPr id="3" name="Content Placeholder 2"/>
          <p:cNvSpPr>
            <a:spLocks noGrp="1"/>
          </p:cNvSpPr>
          <p:nvPr>
            <p:ph idx="1"/>
          </p:nvPr>
        </p:nvSpPr>
        <p:spPr>
          <a:xfrm>
            <a:off x="611188" y="2420938"/>
            <a:ext cx="8229600" cy="1008062"/>
          </a:xfrm>
        </p:spPr>
        <p:txBody>
          <a:bodyPr/>
          <a:lstStyle/>
          <a:p>
            <a:pPr algn="just"/>
            <a:endParaRPr lang="en-US" altLang="es-CO" sz="2000" dirty="0" smtClean="0">
              <a:ea typeface="ＭＳ Ｐゴシック" pitchFamily="34" charset="-128"/>
            </a:endParaRPr>
          </a:p>
          <a:p>
            <a:pPr algn="just"/>
            <a:r>
              <a:rPr lang="es-CO" altLang="es-CO" sz="1800" b="1" dirty="0" smtClean="0">
                <a:ea typeface="ＭＳ Ｐゴシック" pitchFamily="34" charset="-128"/>
              </a:rPr>
              <a:t>92%</a:t>
            </a:r>
            <a:r>
              <a:rPr lang="es-CO" altLang="es-CO" sz="1800" dirty="0" smtClean="0">
                <a:ea typeface="ＭＳ Ｐゴシック" pitchFamily="34" charset="-128"/>
              </a:rPr>
              <a:t> de las entidades públicas (10.615/11.580) que deben reportar avances en la implementación de la Ley de Archivos, no lo hicieron o evidencian un cumplimiento nulo (Archivo General de la Nación, 2013).</a:t>
            </a:r>
          </a:p>
          <a:p>
            <a:pPr algn="just">
              <a:buFontTx/>
              <a:buNone/>
            </a:pPr>
            <a:endParaRPr lang="es-CO" altLang="es-CO" sz="1800" dirty="0" smtClean="0">
              <a:ea typeface="ＭＳ Ｐゴシック" pitchFamily="34" charset="-128"/>
            </a:endParaRPr>
          </a:p>
          <a:p>
            <a:pPr algn="just"/>
            <a:r>
              <a:rPr lang="es-CO" altLang="es-CO" sz="1800" b="1" dirty="0" smtClean="0">
                <a:ea typeface="ＭＳ Ｐゴシック" pitchFamily="34" charset="-128"/>
              </a:rPr>
              <a:t>48%</a:t>
            </a:r>
            <a:r>
              <a:rPr lang="es-CO" altLang="es-CO" sz="1800" dirty="0" smtClean="0">
                <a:ea typeface="ＭＳ Ｐゴシック" pitchFamily="34" charset="-128"/>
              </a:rPr>
              <a:t> de las entidades territoriales y </a:t>
            </a:r>
            <a:r>
              <a:rPr lang="es-CO" altLang="es-CO" sz="1800" b="1" dirty="0" smtClean="0">
                <a:ea typeface="ＭＳ Ｐゴシック" pitchFamily="34" charset="-128"/>
              </a:rPr>
              <a:t>22%</a:t>
            </a:r>
            <a:r>
              <a:rPr lang="es-CO" altLang="es-CO" sz="1800" dirty="0" smtClean="0">
                <a:ea typeface="ＭＳ Ｐゴシック" pitchFamily="34" charset="-128"/>
              </a:rPr>
              <a:t> de entidades del orden nacional no cumplieron con los estándares óptimos en los índices de Gobierno en línea (Min. Tic, 2013).</a:t>
            </a:r>
          </a:p>
          <a:p>
            <a:pPr algn="just">
              <a:buFontTx/>
              <a:buNone/>
            </a:pPr>
            <a:endParaRPr lang="es-CO" altLang="es-CO" sz="1800" dirty="0" smtClean="0">
              <a:ea typeface="ＭＳ Ｐゴシック" pitchFamily="34" charset="-128"/>
            </a:endParaRPr>
          </a:p>
          <a:p>
            <a:pPr algn="just"/>
            <a:r>
              <a:rPr lang="es-CO" altLang="es-CO" sz="1800" b="1" dirty="0" smtClean="0">
                <a:ea typeface="ＭＳ Ｐゴシック" pitchFamily="34" charset="-128"/>
              </a:rPr>
              <a:t>46%</a:t>
            </a:r>
            <a:r>
              <a:rPr lang="es-CO" altLang="es-CO" sz="1800" dirty="0" smtClean="0">
                <a:ea typeface="ＭＳ Ｐゴシック" pitchFamily="34" charset="-128"/>
              </a:rPr>
              <a:t> de las entidades nacionales (210/456) y </a:t>
            </a:r>
            <a:r>
              <a:rPr lang="es-CO" altLang="es-CO" sz="1800" b="1" dirty="0" smtClean="0">
                <a:ea typeface="ＭＳ Ｐゴシック" pitchFamily="34" charset="-128"/>
              </a:rPr>
              <a:t>44%</a:t>
            </a:r>
            <a:r>
              <a:rPr lang="es-CO" altLang="es-CO" sz="1800" dirty="0" smtClean="0">
                <a:ea typeface="ＭＳ Ｐゴシック" pitchFamily="34" charset="-128"/>
              </a:rPr>
              <a:t> de las entidades territoriales (3.469/7.878) publicaron el Plan de adquisiciones en el SECOP (Agencia Compra Eficiente, 2014) </a:t>
            </a:r>
            <a:endParaRPr lang="es-ES_tradnl" altLang="es-CO" sz="1800" dirty="0" smtClean="0">
              <a:ea typeface="ＭＳ Ｐゴシック" pitchFamily="34" charset="-128"/>
            </a:endParaRPr>
          </a:p>
          <a:p>
            <a:pPr algn="just"/>
            <a:endParaRPr lang="en-US" altLang="es-CO" sz="2000" dirty="0" smtClean="0">
              <a:ea typeface="ＭＳ Ｐゴシック" pitchFamily="34" charset="-128"/>
            </a:endParaRPr>
          </a:p>
          <a:p>
            <a:pPr algn="just"/>
            <a:endParaRPr lang="en-US" altLang="es-CO" sz="2000" dirty="0" smtClean="0">
              <a:ea typeface="ＭＳ Ｐゴシック" pitchFamily="34" charset="-128"/>
            </a:endParaRPr>
          </a:p>
          <a:p>
            <a:pPr algn="just"/>
            <a:endParaRPr lang="en-US" altLang="es-CO" sz="2000" dirty="0" smtClean="0">
              <a:ea typeface="ＭＳ Ｐゴシック" pitchFamily="34" charset="-128"/>
            </a:endParaRPr>
          </a:p>
          <a:p>
            <a:pPr algn="just">
              <a:buFontTx/>
              <a:buNone/>
            </a:pPr>
            <a:endParaRPr lang="en-US" altLang="es-CO" sz="2000" dirty="0" smtClean="0">
              <a:ea typeface="ＭＳ Ｐゴシック" pitchFamily="34" charset="-128"/>
            </a:endParaRPr>
          </a:p>
        </p:txBody>
      </p:sp>
      <p:sp>
        <p:nvSpPr>
          <p:cNvPr id="17411" name="TextBox 5"/>
          <p:cNvSpPr txBox="1">
            <a:spLocks noChangeArrowheads="1"/>
          </p:cNvSpPr>
          <p:nvPr/>
        </p:nvSpPr>
        <p:spPr bwMode="auto">
          <a:xfrm>
            <a:off x="7451725" y="549275"/>
            <a:ext cx="15128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altLang="es-CO" sz="1800">
                <a:solidFill>
                  <a:schemeClr val="bg1"/>
                </a:solidFill>
              </a:rPr>
              <a:t>Diagnóstico</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2"/>
          <p:cNvGraphicFramePr/>
          <p:nvPr>
            <p:extLst>
              <p:ext uri="{D42A27DB-BD31-4B8C-83A1-F6EECF244321}">
                <p14:modId xmlns:p14="http://schemas.microsoft.com/office/powerpoint/2010/main" val="1860553638"/>
              </p:ext>
            </p:extLst>
          </p:nvPr>
        </p:nvGraphicFramePr>
        <p:xfrm>
          <a:off x="518122" y="1723206"/>
          <a:ext cx="8184468" cy="36941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1"/>
          <p:cNvSpPr txBox="1">
            <a:spLocks/>
          </p:cNvSpPr>
          <p:nvPr/>
        </p:nvSpPr>
        <p:spPr bwMode="auto">
          <a:xfrm>
            <a:off x="467544" y="1268760"/>
            <a:ext cx="8446366" cy="11317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82141" tIns="41070" rIns="82141" bIns="41070" numCol="1" anchor="ctr" anchorCtr="0" compatLnSpc="1">
            <a:prstTxWarp prst="textNoShape">
              <a:avLst/>
            </a:prstTxWarp>
          </a:bodyPr>
          <a:lstStyle>
            <a:lvl1pPr algn="ctr" rtl="0" eaLnBrk="1" fontAlgn="base" hangingPunct="1">
              <a:spcBef>
                <a:spcPct val="0"/>
              </a:spcBef>
              <a:spcAft>
                <a:spcPct val="0"/>
              </a:spcAft>
              <a:defRPr sz="4400" kern="1200">
                <a:solidFill>
                  <a:schemeClr val="tx2"/>
                </a:solidFill>
                <a:latin typeface="+mj-lt"/>
                <a:ea typeface="ＭＳ Ｐゴシック" charset="0"/>
                <a:cs typeface="+mj-cs"/>
              </a:defRPr>
            </a:lvl1pPr>
            <a:lvl2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2pPr>
            <a:lvl3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3pPr>
            <a:lvl4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4pPr>
            <a:lvl5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a:lstStyle>
          <a:p>
            <a:pPr defTabSz="821406"/>
            <a:endParaRPr lang="en-US" altLang="es-CO" sz="2200" b="1" dirty="0">
              <a:ea typeface="ＭＳ Ｐゴシック" pitchFamily="34" charset="-128"/>
            </a:endParaRPr>
          </a:p>
          <a:p>
            <a:pPr defTabSz="821406"/>
            <a:r>
              <a:rPr lang="en-US" altLang="es-CO" sz="2200" b="1" dirty="0" smtClean="0">
                <a:ea typeface="ＭＳ Ｐゴシック" pitchFamily="34" charset="-128"/>
              </a:rPr>
              <a:t>5 GRANDES FUNCIONES DEL MINISTERIO PÚBLICO COMO ÓRGANO GARANTE DE LA LEY 1712 DE 2014</a:t>
            </a:r>
          </a:p>
          <a:p>
            <a:pPr defTabSz="821406"/>
            <a:endParaRPr lang="en-US" altLang="es-CO" sz="2200" b="1" dirty="0">
              <a:ea typeface="ＭＳ Ｐゴシック" pitchFamily="34" charset="-128"/>
            </a:endParaRPr>
          </a:p>
        </p:txBody>
      </p:sp>
    </p:spTree>
    <p:extLst>
      <p:ext uri="{BB962C8B-B14F-4D97-AF65-F5344CB8AC3E}">
        <p14:creationId xmlns:p14="http://schemas.microsoft.com/office/powerpoint/2010/main" val="113347351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2"/>
          <p:cNvGraphicFramePr/>
          <p:nvPr>
            <p:extLst>
              <p:ext uri="{D42A27DB-BD31-4B8C-83A1-F6EECF244321}">
                <p14:modId xmlns:p14="http://schemas.microsoft.com/office/powerpoint/2010/main" val="1065025017"/>
              </p:ext>
            </p:extLst>
          </p:nvPr>
        </p:nvGraphicFramePr>
        <p:xfrm>
          <a:off x="518122" y="2007155"/>
          <a:ext cx="8184468" cy="36941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1"/>
          <p:cNvSpPr txBox="1">
            <a:spLocks/>
          </p:cNvSpPr>
          <p:nvPr/>
        </p:nvSpPr>
        <p:spPr bwMode="auto">
          <a:xfrm>
            <a:off x="518122" y="1261471"/>
            <a:ext cx="7851853" cy="11317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82141" tIns="41070" rIns="82141" bIns="41070" numCol="1" anchor="ctr" anchorCtr="0" compatLnSpc="1">
            <a:prstTxWarp prst="textNoShape">
              <a:avLst/>
            </a:prstTxWarp>
          </a:bodyPr>
          <a:lstStyle>
            <a:lvl1pPr algn="ctr" rtl="0" eaLnBrk="1" fontAlgn="base" hangingPunct="1">
              <a:spcBef>
                <a:spcPct val="0"/>
              </a:spcBef>
              <a:spcAft>
                <a:spcPct val="0"/>
              </a:spcAft>
              <a:defRPr sz="4400" kern="1200">
                <a:solidFill>
                  <a:schemeClr val="tx2"/>
                </a:solidFill>
                <a:latin typeface="+mj-lt"/>
                <a:ea typeface="ＭＳ Ｐゴシック" charset="0"/>
                <a:cs typeface="+mj-cs"/>
              </a:defRPr>
            </a:lvl1pPr>
            <a:lvl2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2pPr>
            <a:lvl3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3pPr>
            <a:lvl4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4pPr>
            <a:lvl5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a:lstStyle>
          <a:p>
            <a:pPr defTabSz="821406"/>
            <a:endParaRPr lang="en-US" altLang="es-CO" sz="2200" b="1" dirty="0">
              <a:ea typeface="ＭＳ Ｐゴシック" pitchFamily="34" charset="-128"/>
            </a:endParaRPr>
          </a:p>
          <a:p>
            <a:pPr defTabSz="821406"/>
            <a:endParaRPr lang="en-US" altLang="es-CO" sz="2200" b="1" dirty="0">
              <a:ea typeface="ＭＳ Ｐゴシック" pitchFamily="34" charset="-128"/>
            </a:endParaRPr>
          </a:p>
          <a:p>
            <a:pPr defTabSz="821406"/>
            <a:r>
              <a:rPr lang="en-US" altLang="es-CO" sz="2200" b="1" dirty="0">
                <a:ea typeface="ＭＳ Ｐゴシック" pitchFamily="34" charset="-128"/>
              </a:rPr>
              <a:t>La Ley de </a:t>
            </a:r>
            <a:r>
              <a:rPr lang="en-US" altLang="es-CO" sz="2200" b="1" dirty="0" err="1">
                <a:ea typeface="ＭＳ Ｐゴシック" pitchFamily="34" charset="-128"/>
              </a:rPr>
              <a:t>Transparencia</a:t>
            </a:r>
            <a:r>
              <a:rPr lang="en-US" altLang="es-CO" sz="2200" b="1" dirty="0">
                <a:ea typeface="ＭＳ Ｐゴシック" pitchFamily="34" charset="-128"/>
              </a:rPr>
              <a:t> y del Derecho de </a:t>
            </a:r>
            <a:r>
              <a:rPr lang="en-US" altLang="es-CO" sz="2200" b="1" dirty="0" err="1">
                <a:ea typeface="ＭＳ Ｐゴシック" pitchFamily="34" charset="-128"/>
              </a:rPr>
              <a:t>Acceso</a:t>
            </a:r>
            <a:r>
              <a:rPr lang="en-US" altLang="es-CO" sz="2200" b="1" dirty="0">
                <a:ea typeface="ＭＳ Ｐゴシック" pitchFamily="34" charset="-128"/>
              </a:rPr>
              <a:t> a la </a:t>
            </a:r>
            <a:r>
              <a:rPr lang="en-US" altLang="es-CO" sz="2200" b="1" dirty="0" err="1">
                <a:ea typeface="ＭＳ Ｐゴシック" pitchFamily="34" charset="-128"/>
              </a:rPr>
              <a:t>Información</a:t>
            </a:r>
            <a:r>
              <a:rPr lang="en-US" altLang="es-CO" sz="2200" b="1" dirty="0">
                <a:ea typeface="ＭＳ Ｐゴシック" pitchFamily="34" charset="-128"/>
              </a:rPr>
              <a:t> </a:t>
            </a:r>
            <a:r>
              <a:rPr lang="en-US" altLang="es-CO" sz="2200" b="1" dirty="0" err="1">
                <a:ea typeface="ＭＳ Ｐゴシック" pitchFamily="34" charset="-128"/>
              </a:rPr>
              <a:t>requiere</a:t>
            </a:r>
            <a:r>
              <a:rPr lang="en-US" altLang="es-CO" sz="2200" b="1" dirty="0">
                <a:ea typeface="ＭＳ Ｐゴシック" pitchFamily="34" charset="-128"/>
              </a:rPr>
              <a:t> un </a:t>
            </a:r>
            <a:r>
              <a:rPr lang="en-US" altLang="es-CO" sz="2200" b="1" dirty="0" err="1">
                <a:ea typeface="ＭＳ Ｐゴシック" pitchFamily="34" charset="-128"/>
              </a:rPr>
              <a:t>Ministerio</a:t>
            </a:r>
            <a:r>
              <a:rPr lang="en-US" altLang="es-CO" sz="2200" b="1" dirty="0">
                <a:ea typeface="ＭＳ Ｐゴシック" pitchFamily="34" charset="-128"/>
              </a:rPr>
              <a:t> </a:t>
            </a:r>
            <a:r>
              <a:rPr lang="en-US" altLang="es-CO" sz="2200" b="1" dirty="0" err="1">
                <a:ea typeface="ＭＳ Ｐゴシック" pitchFamily="34" charset="-128"/>
              </a:rPr>
              <a:t>Público</a:t>
            </a:r>
            <a:r>
              <a:rPr lang="en-US" altLang="es-CO" sz="2200" b="1" dirty="0">
                <a:ea typeface="ＭＳ Ｐゴシック" pitchFamily="34" charset="-128"/>
              </a:rPr>
              <a:t> </a:t>
            </a:r>
            <a:r>
              <a:rPr lang="en-US" altLang="es-CO" sz="2200" b="1" dirty="0" err="1">
                <a:ea typeface="ＭＳ Ｐゴシック" pitchFamily="34" charset="-128"/>
              </a:rPr>
              <a:t>sólido</a:t>
            </a:r>
            <a:r>
              <a:rPr lang="en-US" altLang="es-CO" sz="2200" b="1" dirty="0">
                <a:ea typeface="ＭＳ Ｐゴシック" pitchFamily="34" charset="-128"/>
              </a:rPr>
              <a:t> y </a:t>
            </a:r>
            <a:r>
              <a:rPr lang="en-US" altLang="es-CO" sz="2200" b="1" dirty="0" err="1">
                <a:ea typeface="ＭＳ Ｐゴシック" pitchFamily="34" charset="-128"/>
              </a:rPr>
              <a:t>articulado</a:t>
            </a:r>
            <a:endParaRPr lang="en-US" altLang="es-CO" sz="2200" b="1" dirty="0">
              <a:ea typeface="ＭＳ Ｐゴシック" pitchFamily="34" charset="-128"/>
            </a:endParaRPr>
          </a:p>
        </p:txBody>
      </p:sp>
    </p:spTree>
    <p:extLst>
      <p:ext uri="{BB962C8B-B14F-4D97-AF65-F5344CB8AC3E}">
        <p14:creationId xmlns:p14="http://schemas.microsoft.com/office/powerpoint/2010/main" val="209625557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bwMode="auto">
          <a:xfrm>
            <a:off x="546560" y="1287914"/>
            <a:ext cx="7481455" cy="10110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82141" tIns="41070" rIns="82141" bIns="41070" numCol="1" anchor="ctr" anchorCtr="0" compatLnSpc="1">
            <a:prstTxWarp prst="textNoShape">
              <a:avLst/>
            </a:prstTxWarp>
          </a:bodyPr>
          <a:lstStyle>
            <a:lvl1pPr algn="ctr" rtl="0" eaLnBrk="1" fontAlgn="base" hangingPunct="1">
              <a:spcBef>
                <a:spcPct val="0"/>
              </a:spcBef>
              <a:spcAft>
                <a:spcPct val="0"/>
              </a:spcAft>
              <a:defRPr sz="4400" kern="1200">
                <a:solidFill>
                  <a:schemeClr val="tx2"/>
                </a:solidFill>
                <a:latin typeface="+mj-lt"/>
                <a:ea typeface="ＭＳ Ｐゴシック" charset="0"/>
                <a:cs typeface="+mj-cs"/>
              </a:defRPr>
            </a:lvl1pPr>
            <a:lvl2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2pPr>
            <a:lvl3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3pPr>
            <a:lvl4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4pPr>
            <a:lvl5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a:lstStyle>
          <a:p>
            <a:pPr defTabSz="821406"/>
            <a:r>
              <a:rPr lang="en-US" altLang="es-CO" sz="2200" b="1" u="sng" dirty="0">
                <a:ea typeface="ＭＳ Ｐゴシック" pitchFamily="34" charset="-128"/>
              </a:rPr>
              <a:t>Gracias</a:t>
            </a:r>
            <a:r>
              <a:rPr lang="en-US" altLang="es-CO" sz="2200" b="1" dirty="0">
                <a:ea typeface="ＭＳ Ｐゴシック" pitchFamily="34" charset="-128"/>
              </a:rPr>
              <a:t/>
            </a:r>
            <a:br>
              <a:rPr lang="en-US" altLang="es-CO" sz="2200" b="1" dirty="0">
                <a:ea typeface="ＭＳ Ｐゴシック" pitchFamily="34" charset="-128"/>
              </a:rPr>
            </a:br>
            <a:endParaRPr lang="en-US" altLang="es-CO" sz="2200" b="1" dirty="0">
              <a:ea typeface="ＭＳ Ｐゴシック" pitchFamily="34" charset="-128"/>
            </a:endParaRPr>
          </a:p>
        </p:txBody>
      </p:sp>
      <p:sp>
        <p:nvSpPr>
          <p:cNvPr id="3" name="Rectangle 2"/>
          <p:cNvSpPr/>
          <p:nvPr/>
        </p:nvSpPr>
        <p:spPr>
          <a:xfrm>
            <a:off x="546560" y="2130362"/>
            <a:ext cx="7528109" cy="1796749"/>
          </a:xfrm>
          <a:prstGeom prst="rect">
            <a:avLst/>
          </a:prstGeom>
        </p:spPr>
        <p:txBody>
          <a:bodyPr wrap="square" lIns="82141" tIns="41070" rIns="82141" bIns="41070">
            <a:spAutoFit/>
          </a:bodyPr>
          <a:lstStyle/>
          <a:p>
            <a:pPr algn="ctr" defTabSz="821406"/>
            <a:r>
              <a:rPr lang="es-CO" altLang="es-CO" sz="1600" dirty="0">
                <a:solidFill>
                  <a:srgbClr val="000000"/>
                </a:solidFill>
              </a:rPr>
              <a:t>Grupo de Transparencia y del Derecho de Acceso a la Información Pública</a:t>
            </a:r>
            <a:br>
              <a:rPr lang="es-CO" altLang="es-CO" sz="1600" dirty="0">
                <a:solidFill>
                  <a:srgbClr val="000000"/>
                </a:solidFill>
              </a:rPr>
            </a:br>
            <a:r>
              <a:rPr lang="es-CO" altLang="es-CO" sz="1600" dirty="0">
                <a:solidFill>
                  <a:srgbClr val="000000"/>
                </a:solidFill>
              </a:rPr>
              <a:t>Procuraduría General de la Nación</a:t>
            </a:r>
          </a:p>
          <a:p>
            <a:pPr algn="ctr" defTabSz="821406"/>
            <a:r>
              <a:rPr lang="es-CO" altLang="es-CO" sz="1600" dirty="0">
                <a:solidFill>
                  <a:srgbClr val="000000"/>
                </a:solidFill>
              </a:rPr>
              <a:t>Carrera 5 # 15-80 - Piso 20. Tel. 5878750, Ext 12096</a:t>
            </a:r>
          </a:p>
          <a:p>
            <a:pPr algn="ctr" defTabSz="821406"/>
            <a:r>
              <a:rPr lang="es-CO" altLang="es-CO" sz="1600" dirty="0">
                <a:solidFill>
                  <a:srgbClr val="000000"/>
                </a:solidFill>
                <a:hlinkClick r:id="rId2"/>
              </a:rPr>
              <a:t>grupotransparencia@procuraduria.gov.co</a:t>
            </a:r>
            <a:endParaRPr lang="es-CO" altLang="es-CO" sz="1600" dirty="0">
              <a:solidFill>
                <a:srgbClr val="000000"/>
              </a:solidFill>
            </a:endParaRPr>
          </a:p>
          <a:p>
            <a:pPr algn="ctr" defTabSz="821406"/>
            <a:r>
              <a:rPr lang="es-CO" altLang="es-CO" sz="1600" dirty="0">
                <a:solidFill>
                  <a:srgbClr val="000000"/>
                </a:solidFill>
              </a:rPr>
              <a:t>http://www.procuraduria.gov.co/portal/grupo-transparencia.page</a:t>
            </a:r>
            <a:br>
              <a:rPr lang="es-CO" altLang="es-CO" sz="1600" dirty="0">
                <a:solidFill>
                  <a:srgbClr val="000000"/>
                </a:solidFill>
              </a:rPr>
            </a:br>
            <a:r>
              <a:rPr lang="es-CO" altLang="es-CO" sz="1600" dirty="0">
                <a:solidFill>
                  <a:srgbClr val="000000"/>
                </a:solidFill>
              </a:rPr>
              <a:t/>
            </a:r>
            <a:br>
              <a:rPr lang="es-CO" altLang="es-CO" sz="1600" dirty="0">
                <a:solidFill>
                  <a:srgbClr val="000000"/>
                </a:solidFill>
              </a:rPr>
            </a:br>
            <a:endParaRPr lang="en-US" sz="1600" dirty="0">
              <a:solidFill>
                <a:srgbClr val="000000"/>
              </a:solidFill>
            </a:endParaRPr>
          </a:p>
        </p:txBody>
      </p:sp>
      <p:pic>
        <p:nvPicPr>
          <p:cNvPr id="4" name="Picture 3"/>
          <p:cNvPicPr>
            <a:picLocks noChangeAspect="1"/>
          </p:cNvPicPr>
          <p:nvPr/>
        </p:nvPicPr>
        <p:blipFill>
          <a:blip r:embed="rId3"/>
          <a:stretch>
            <a:fillRect/>
          </a:stretch>
        </p:blipFill>
        <p:spPr>
          <a:xfrm>
            <a:off x="1321654" y="3907575"/>
            <a:ext cx="6546182" cy="2075628"/>
          </a:xfrm>
          <a:prstGeom prst="rect">
            <a:avLst/>
          </a:prstGeom>
        </p:spPr>
      </p:pic>
    </p:spTree>
    <p:extLst>
      <p:ext uri="{BB962C8B-B14F-4D97-AF65-F5344CB8AC3E}">
        <p14:creationId xmlns:p14="http://schemas.microsoft.com/office/powerpoint/2010/main" val="173004354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39552" y="1679964"/>
            <a:ext cx="8208912" cy="3539430"/>
          </a:xfrm>
          <a:prstGeom prst="rect">
            <a:avLst/>
          </a:prstGeom>
          <a:noFill/>
        </p:spPr>
        <p:txBody>
          <a:bodyPr wrap="square" rtlCol="0">
            <a:spAutoFit/>
          </a:bodyPr>
          <a:lstStyle/>
          <a:p>
            <a:pPr algn="ctr"/>
            <a:r>
              <a:rPr lang="es-CO" sz="3600" dirty="0" smtClean="0">
                <a:solidFill>
                  <a:srgbClr val="406C99"/>
                </a:solidFill>
              </a:rPr>
              <a:t>Decreto 103 del 20 de enero de 2015</a:t>
            </a:r>
          </a:p>
          <a:p>
            <a:pPr algn="ctr"/>
            <a:endParaRPr lang="es-CO" sz="2400" dirty="0" smtClean="0">
              <a:solidFill>
                <a:srgbClr val="406C99"/>
              </a:solidFill>
            </a:endParaRPr>
          </a:p>
          <a:p>
            <a:pPr algn="ctr"/>
            <a:endParaRPr lang="es-CO" sz="2400" dirty="0">
              <a:solidFill>
                <a:srgbClr val="406C99"/>
              </a:solidFill>
            </a:endParaRPr>
          </a:p>
          <a:p>
            <a:pPr algn="ctr"/>
            <a:endParaRPr lang="es-CO" sz="2400" dirty="0" smtClean="0">
              <a:solidFill>
                <a:srgbClr val="406C99"/>
              </a:solidFill>
            </a:endParaRPr>
          </a:p>
          <a:p>
            <a:pPr algn="ctr"/>
            <a:r>
              <a:rPr lang="es-CO" sz="2400" dirty="0" smtClean="0">
                <a:solidFill>
                  <a:srgbClr val="406C99"/>
                </a:solidFill>
              </a:rPr>
              <a:t>Reglamentación de la Ley 1712 en relación a los instrumentos de gestión de la información.</a:t>
            </a:r>
            <a:endParaRPr lang="es-CO" sz="2400" dirty="0">
              <a:solidFill>
                <a:srgbClr val="406C99"/>
              </a:solidFill>
            </a:endParaRPr>
          </a:p>
          <a:p>
            <a:pPr algn="ctr"/>
            <a:endParaRPr lang="es-CO" sz="3600" dirty="0" smtClean="0">
              <a:solidFill>
                <a:srgbClr val="406C99"/>
              </a:solidFill>
            </a:endParaRPr>
          </a:p>
          <a:p>
            <a:pPr algn="ctr"/>
            <a:endParaRPr lang="es-CO" sz="3200" dirty="0">
              <a:solidFill>
                <a:srgbClr val="406C99"/>
              </a:solidFill>
            </a:endParaRPr>
          </a:p>
        </p:txBody>
      </p:sp>
    </p:spTree>
    <p:extLst>
      <p:ext uri="{BB962C8B-B14F-4D97-AF65-F5344CB8AC3E}">
        <p14:creationId xmlns:p14="http://schemas.microsoft.com/office/powerpoint/2010/main" val="101010614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11560" y="1772816"/>
            <a:ext cx="8064896" cy="3908762"/>
          </a:xfrm>
          <a:prstGeom prst="rect">
            <a:avLst/>
          </a:prstGeom>
          <a:noFill/>
        </p:spPr>
        <p:txBody>
          <a:bodyPr wrap="square" rtlCol="0">
            <a:spAutoFit/>
          </a:bodyPr>
          <a:lstStyle/>
          <a:p>
            <a:r>
              <a:rPr lang="es-CO" sz="3200" b="1" dirty="0" smtClean="0">
                <a:solidFill>
                  <a:srgbClr val="406C99"/>
                </a:solidFill>
              </a:rPr>
              <a:t>Títulos: </a:t>
            </a:r>
          </a:p>
          <a:p>
            <a:endParaRPr lang="es-CO" dirty="0"/>
          </a:p>
          <a:p>
            <a:r>
              <a:rPr lang="es-CO" dirty="0" smtClean="0"/>
              <a:t>I. Disposiciones generales.</a:t>
            </a:r>
          </a:p>
          <a:p>
            <a:r>
              <a:rPr lang="es-CO" dirty="0" smtClean="0"/>
              <a:t>II. Publicación y divulgación – Transparencia Activa.</a:t>
            </a:r>
          </a:p>
          <a:p>
            <a:r>
              <a:rPr lang="es-CO" dirty="0" smtClean="0"/>
              <a:t>III. Accesibilidad y otras directrices.</a:t>
            </a:r>
          </a:p>
          <a:p>
            <a:r>
              <a:rPr lang="es-CO" dirty="0" smtClean="0"/>
              <a:t>IV. Gestión de solicitudes Transparencia Pasiva.</a:t>
            </a:r>
          </a:p>
          <a:p>
            <a:r>
              <a:rPr lang="es-CO" dirty="0" smtClean="0"/>
              <a:t>V. Gestión de la información clasificada y reservada.</a:t>
            </a:r>
          </a:p>
          <a:p>
            <a:r>
              <a:rPr lang="es-CO" dirty="0" smtClean="0"/>
              <a:t>VI. Instrumentos de gestión de la información pública.</a:t>
            </a:r>
          </a:p>
          <a:p>
            <a:r>
              <a:rPr lang="es-CO" dirty="0" smtClean="0"/>
              <a:t>VII. Seguimiento a la gestión de la información.</a:t>
            </a:r>
          </a:p>
          <a:p>
            <a:endParaRPr lang="es-CO" dirty="0" smtClean="0"/>
          </a:p>
          <a:p>
            <a:endParaRPr lang="es-CO" dirty="0" smtClean="0"/>
          </a:p>
          <a:p>
            <a:endParaRPr lang="es-CO" dirty="0"/>
          </a:p>
          <a:p>
            <a:endParaRPr lang="es-CO" dirty="0"/>
          </a:p>
        </p:txBody>
      </p:sp>
    </p:spTree>
    <p:extLst>
      <p:ext uri="{BB962C8B-B14F-4D97-AF65-F5344CB8AC3E}">
        <p14:creationId xmlns:p14="http://schemas.microsoft.com/office/powerpoint/2010/main" val="142039100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24492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bwMode="auto">
          <a:xfrm>
            <a:off x="384832" y="1261471"/>
            <a:ext cx="8418072" cy="11317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82141" tIns="41070" rIns="82141" bIns="41070" numCol="1" anchor="ctr" anchorCtr="0" compatLnSpc="1">
            <a:prstTxWarp prst="textNoShape">
              <a:avLst/>
            </a:prstTxWarp>
          </a:bodyPr>
          <a:lstStyle>
            <a:lvl1pPr algn="ctr" rtl="0" eaLnBrk="1" fontAlgn="base" hangingPunct="1">
              <a:spcBef>
                <a:spcPct val="0"/>
              </a:spcBef>
              <a:spcAft>
                <a:spcPct val="0"/>
              </a:spcAft>
              <a:defRPr sz="4400" kern="1200">
                <a:solidFill>
                  <a:schemeClr val="tx2"/>
                </a:solidFill>
                <a:latin typeface="+mj-lt"/>
                <a:ea typeface="ＭＳ Ｐゴシック" charset="0"/>
                <a:cs typeface="+mj-cs"/>
              </a:defRPr>
            </a:lvl1pPr>
            <a:lvl2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2pPr>
            <a:lvl3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3pPr>
            <a:lvl4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4pPr>
            <a:lvl5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a:lstStyle>
          <a:p>
            <a:pPr defTabSz="821406"/>
            <a:endParaRPr lang="en-US" altLang="es-CO" sz="2200" b="1" dirty="0">
              <a:ea typeface="ＭＳ Ｐゴシック" pitchFamily="34" charset="-128"/>
            </a:endParaRPr>
          </a:p>
          <a:p>
            <a:pPr defTabSz="821406"/>
            <a:endParaRPr lang="en-US" altLang="es-CO" sz="3200" b="1" dirty="0" smtClean="0">
              <a:ea typeface="ＭＳ Ｐゴシック" pitchFamily="34" charset="-128"/>
            </a:endParaRPr>
          </a:p>
          <a:p>
            <a:pPr defTabSz="821406"/>
            <a:r>
              <a:rPr lang="en-US" altLang="es-CO" sz="3200" b="1" dirty="0">
                <a:ea typeface="ＭＳ Ｐゴシック" pitchFamily="34" charset="-128"/>
              </a:rPr>
              <a:t>Derecho de </a:t>
            </a:r>
            <a:r>
              <a:rPr lang="en-US" altLang="es-CO" sz="3200" b="1" dirty="0" err="1">
                <a:ea typeface="ＭＳ Ｐゴシック" pitchFamily="34" charset="-128"/>
              </a:rPr>
              <a:t>Acceso</a:t>
            </a:r>
            <a:r>
              <a:rPr lang="en-US" altLang="es-CO" sz="3200" b="1" dirty="0">
                <a:ea typeface="ＭＳ Ｐゴシック" pitchFamily="34" charset="-128"/>
              </a:rPr>
              <a:t> a la </a:t>
            </a:r>
            <a:r>
              <a:rPr lang="en-US" altLang="es-CO" sz="3200" b="1" dirty="0" err="1">
                <a:ea typeface="ＭＳ Ｐゴシック" pitchFamily="34" charset="-128"/>
              </a:rPr>
              <a:t>Información</a:t>
            </a:r>
            <a:endParaRPr lang="en-US" altLang="es-CO" sz="3200" b="1" dirty="0">
              <a:ea typeface="ＭＳ Ｐゴシック" pitchFamily="34" charset="-128"/>
            </a:endParaRPr>
          </a:p>
          <a:p>
            <a:pPr defTabSz="821406"/>
            <a:r>
              <a:rPr lang="en-US" altLang="es-CO" sz="3200" b="1" dirty="0">
                <a:ea typeface="ＭＳ Ｐゴシック" pitchFamily="34" charset="-128"/>
              </a:rPr>
              <a:t>(LEY 1712 DE 2014)</a:t>
            </a:r>
          </a:p>
          <a:p>
            <a:pPr defTabSz="821406"/>
            <a:endParaRPr lang="en-US" altLang="es-CO" sz="3200" b="1" dirty="0" smtClean="0">
              <a:ea typeface="ＭＳ Ｐゴシック" pitchFamily="34" charset="-128"/>
            </a:endParaRPr>
          </a:p>
          <a:p>
            <a:pPr defTabSz="821406"/>
            <a:endParaRPr lang="en-US" altLang="es-CO" sz="2200" b="1" dirty="0">
              <a:ea typeface="ＭＳ Ｐゴシック" pitchFamily="34" charset="-128"/>
            </a:endParaRPr>
          </a:p>
        </p:txBody>
      </p:sp>
      <p:sp>
        <p:nvSpPr>
          <p:cNvPr id="5" name="Content Placeholder 2"/>
          <p:cNvSpPr txBox="1">
            <a:spLocks/>
          </p:cNvSpPr>
          <p:nvPr/>
        </p:nvSpPr>
        <p:spPr>
          <a:xfrm>
            <a:off x="611188" y="2420938"/>
            <a:ext cx="8229600" cy="1008062"/>
          </a:xfrm>
          <a:prstGeom prst="rect">
            <a:avLst/>
          </a:prstGeom>
        </p:spPr>
        <p:txBody>
          <a:bodyPr/>
          <a:lstStyle>
            <a:lvl1pPr marL="342900" indent="-342900" algn="l" rtl="0" eaLnBrk="1" fontAlgn="base" hangingPunct="1">
              <a:spcBef>
                <a:spcPct val="20000"/>
              </a:spcBef>
              <a:spcAft>
                <a:spcPct val="0"/>
              </a:spcAft>
              <a:buChar char="•"/>
              <a:defRPr sz="3200" kern="1200">
                <a:solidFill>
                  <a:schemeClr val="tx1"/>
                </a:solidFill>
                <a:latin typeface="+mn-lt"/>
                <a:ea typeface="ＭＳ Ｐゴシック" charset="0"/>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ＭＳ Ｐゴシック" charset="0"/>
                <a:cs typeface="+mn-cs"/>
              </a:defRPr>
            </a:lvl2pPr>
            <a:lvl3pPr marL="1143000" indent="-228600" algn="l" rtl="0" eaLnBrk="1" fontAlgn="base" hangingPunct="1">
              <a:spcBef>
                <a:spcPct val="20000"/>
              </a:spcBef>
              <a:spcAft>
                <a:spcPct val="0"/>
              </a:spcAft>
              <a:buChar char="•"/>
              <a:defRPr sz="2400" kern="1200">
                <a:solidFill>
                  <a:schemeClr val="tx1"/>
                </a:solidFill>
                <a:latin typeface="+mn-lt"/>
                <a:ea typeface="ＭＳ Ｐゴシック" charset="0"/>
                <a:cs typeface="+mn-cs"/>
              </a:defRPr>
            </a:lvl3pPr>
            <a:lvl4pPr marL="1600200" indent="-228600" algn="l" rtl="0" eaLnBrk="1" fontAlgn="base" hangingPunct="1">
              <a:spcBef>
                <a:spcPct val="20000"/>
              </a:spcBef>
              <a:spcAft>
                <a:spcPct val="0"/>
              </a:spcAft>
              <a:buChar char="–"/>
              <a:defRPr sz="2000" kern="1200">
                <a:solidFill>
                  <a:schemeClr val="tx1"/>
                </a:solidFill>
                <a:latin typeface="+mn-lt"/>
                <a:ea typeface="ＭＳ Ｐゴシック" charset="0"/>
                <a:cs typeface="+mn-cs"/>
              </a:defRPr>
            </a:lvl4pPr>
            <a:lvl5pPr marL="2057400" indent="-228600" algn="l" rtl="0" eaLnBrk="1" fontAlgn="base" hangingPunct="1">
              <a:spcBef>
                <a:spcPct val="20000"/>
              </a:spcBef>
              <a:spcAft>
                <a:spcPct val="0"/>
              </a:spcAft>
              <a:buChar char="»"/>
              <a:defRPr sz="2000" kern="1200">
                <a:solidFill>
                  <a:schemeClr val="tx1"/>
                </a:solidFill>
                <a:latin typeface="+mn-lt"/>
                <a:ea typeface="ＭＳ Ｐゴシック"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endParaRPr lang="en-US" altLang="es-CO" sz="2000" dirty="0" smtClean="0">
              <a:ea typeface="ＭＳ Ｐゴシック" pitchFamily="34" charset="-128"/>
            </a:endParaRPr>
          </a:p>
          <a:p>
            <a:pPr algn="just">
              <a:buFont typeface="+mj-lt"/>
              <a:buAutoNum type="arabicPeriod"/>
            </a:pPr>
            <a:r>
              <a:rPr lang="es-CO" altLang="es-CO" sz="2000" u="sng" dirty="0" smtClean="0">
                <a:ea typeface="ＭＳ Ｐゴシック" pitchFamily="34" charset="-128"/>
              </a:rPr>
              <a:t>Definición:</a:t>
            </a:r>
            <a:r>
              <a:rPr lang="es-CO" altLang="es-CO" sz="2000" dirty="0" smtClean="0">
                <a:ea typeface="ＭＳ Ｐゴシック" pitchFamily="34" charset="-128"/>
              </a:rPr>
              <a:t> “Toda persona puede conocer sobre la existencia y acceder a la información pública”.</a:t>
            </a:r>
          </a:p>
          <a:p>
            <a:pPr algn="just">
              <a:buFont typeface="+mj-lt"/>
              <a:buAutoNum type="arabicPeriod"/>
            </a:pPr>
            <a:endParaRPr lang="es-CO" altLang="es-CO" sz="2000" u="sng" dirty="0" smtClean="0">
              <a:ea typeface="ＭＳ Ｐゴシック" pitchFamily="34" charset="-128"/>
            </a:endParaRPr>
          </a:p>
          <a:p>
            <a:pPr algn="just">
              <a:buFont typeface="+mj-lt"/>
              <a:buAutoNum type="arabicPeriod"/>
            </a:pPr>
            <a:r>
              <a:rPr lang="es-CO" altLang="es-CO" sz="2000" u="sng" dirty="0">
                <a:ea typeface="ＭＳ Ｐゴシック" pitchFamily="34" charset="-128"/>
              </a:rPr>
              <a:t>Titular del derecho:</a:t>
            </a:r>
            <a:r>
              <a:rPr lang="es-CO" altLang="es-CO" sz="2000" dirty="0">
                <a:ea typeface="ＭＳ Ｐゴシック" pitchFamily="34" charset="-128"/>
              </a:rPr>
              <a:t> “</a:t>
            </a:r>
            <a:r>
              <a:rPr lang="es-CO" altLang="es-CO" sz="2000" b="1" u="sng" dirty="0">
                <a:ea typeface="ＭＳ Ｐゴシック" pitchFamily="34" charset="-128"/>
              </a:rPr>
              <a:t>Toda persona </a:t>
            </a:r>
            <a:r>
              <a:rPr lang="es-CO" altLang="es-CO" sz="2000" dirty="0">
                <a:ea typeface="ＭＳ Ｐゴシック" pitchFamily="34" charset="-128"/>
              </a:rPr>
              <a:t>puede conocer sobre la existencia y acceder a la información pública”.</a:t>
            </a:r>
          </a:p>
          <a:p>
            <a:pPr algn="just">
              <a:buFont typeface="+mj-lt"/>
              <a:buAutoNum type="arabicPeriod"/>
            </a:pPr>
            <a:endParaRPr lang="es-CO" altLang="es-CO" sz="2000" u="sng" dirty="0" smtClean="0">
              <a:ea typeface="ＭＳ Ｐゴシック" pitchFamily="34" charset="-128"/>
            </a:endParaRPr>
          </a:p>
          <a:p>
            <a:pPr algn="just">
              <a:buFont typeface="+mj-lt"/>
              <a:buAutoNum type="arabicPeriod"/>
            </a:pPr>
            <a:r>
              <a:rPr lang="es-CO" altLang="es-CO" sz="2000" u="sng" dirty="0" smtClean="0">
                <a:ea typeface="ＭＳ Ｐゴシック" pitchFamily="34" charset="-128"/>
              </a:rPr>
              <a:t>Información </a:t>
            </a:r>
            <a:r>
              <a:rPr lang="es-CO" altLang="es-CO" sz="2000" u="sng" dirty="0">
                <a:ea typeface="ＭＳ Ｐゴシック" pitchFamily="34" charset="-128"/>
              </a:rPr>
              <a:t>pública:</a:t>
            </a:r>
            <a:r>
              <a:rPr lang="es-CO" altLang="es-CO" sz="2000" dirty="0">
                <a:ea typeface="ＭＳ Ｐゴシック" pitchFamily="34" charset="-128"/>
              </a:rPr>
              <a:t> “Toda información que un sujeto obligado genere, obtenga, adquiera o controle en su calidad de tal”</a:t>
            </a:r>
            <a:r>
              <a:rPr lang="es-CO" altLang="es-CO" sz="2000" dirty="0" smtClean="0">
                <a:ea typeface="ＭＳ Ｐゴシック" pitchFamily="34" charset="-128"/>
              </a:rPr>
              <a:t>. Principio de máxima publicidad.</a:t>
            </a:r>
          </a:p>
          <a:p>
            <a:pPr marL="0" indent="0" algn="just">
              <a:buNone/>
            </a:pPr>
            <a:endParaRPr lang="en-US" altLang="es-CO" sz="2000" dirty="0" smtClean="0">
              <a:ea typeface="ＭＳ Ｐゴシック" pitchFamily="34" charset="-128"/>
            </a:endParaRPr>
          </a:p>
          <a:p>
            <a:pPr algn="just">
              <a:buFontTx/>
              <a:buNone/>
            </a:pPr>
            <a:endParaRPr lang="en-US" altLang="es-CO" sz="2000" dirty="0" smtClean="0">
              <a:ea typeface="ＭＳ Ｐゴシック" pitchFamily="34" charset="-128"/>
            </a:endParaRPr>
          </a:p>
        </p:txBody>
      </p:sp>
    </p:spTree>
    <p:extLst>
      <p:ext uri="{BB962C8B-B14F-4D97-AF65-F5344CB8AC3E}">
        <p14:creationId xmlns:p14="http://schemas.microsoft.com/office/powerpoint/2010/main" val="200806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bwMode="auto">
          <a:xfrm>
            <a:off x="384832" y="1261471"/>
            <a:ext cx="8418072" cy="11317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82141" tIns="41070" rIns="82141" bIns="41070" numCol="1" anchor="ctr" anchorCtr="0" compatLnSpc="1">
            <a:prstTxWarp prst="textNoShape">
              <a:avLst/>
            </a:prstTxWarp>
          </a:bodyPr>
          <a:lstStyle>
            <a:lvl1pPr algn="ctr" rtl="0" eaLnBrk="1" fontAlgn="base" hangingPunct="1">
              <a:spcBef>
                <a:spcPct val="0"/>
              </a:spcBef>
              <a:spcAft>
                <a:spcPct val="0"/>
              </a:spcAft>
              <a:defRPr sz="4400" kern="1200">
                <a:solidFill>
                  <a:schemeClr val="tx2"/>
                </a:solidFill>
                <a:latin typeface="+mj-lt"/>
                <a:ea typeface="ＭＳ Ｐゴシック" charset="0"/>
                <a:cs typeface="+mj-cs"/>
              </a:defRPr>
            </a:lvl1pPr>
            <a:lvl2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2pPr>
            <a:lvl3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3pPr>
            <a:lvl4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4pPr>
            <a:lvl5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a:lstStyle>
          <a:p>
            <a:pPr defTabSz="821406"/>
            <a:endParaRPr lang="en-US" altLang="es-CO" sz="2200" b="1" dirty="0">
              <a:ea typeface="ＭＳ Ｐゴシック" pitchFamily="34" charset="-128"/>
            </a:endParaRPr>
          </a:p>
          <a:p>
            <a:pPr defTabSz="821406"/>
            <a:r>
              <a:rPr lang="en-US" altLang="es-CO" sz="3200" b="1" dirty="0" smtClean="0">
                <a:ea typeface="ＭＳ Ｐゴシック" pitchFamily="34" charset="-128"/>
              </a:rPr>
              <a:t> </a:t>
            </a:r>
            <a:r>
              <a:rPr lang="en-US" altLang="es-CO" sz="2800" b="1" dirty="0" smtClean="0">
                <a:ea typeface="ＭＳ Ｐゴシック" pitchFamily="34" charset="-128"/>
              </a:rPr>
              <a:t>Derecho de </a:t>
            </a:r>
            <a:r>
              <a:rPr lang="en-US" altLang="es-CO" sz="2800" b="1" dirty="0" err="1">
                <a:ea typeface="ＭＳ Ｐゴシック" pitchFamily="34" charset="-128"/>
              </a:rPr>
              <a:t>A</a:t>
            </a:r>
            <a:r>
              <a:rPr lang="en-US" altLang="es-CO" sz="2800" b="1" dirty="0" err="1" smtClean="0">
                <a:ea typeface="ＭＳ Ｐゴシック" pitchFamily="34" charset="-128"/>
              </a:rPr>
              <a:t>cceso</a:t>
            </a:r>
            <a:r>
              <a:rPr lang="en-US" altLang="es-CO" sz="2800" b="1" dirty="0" smtClean="0">
                <a:ea typeface="ＭＳ Ｐゴシック" pitchFamily="34" charset="-128"/>
              </a:rPr>
              <a:t> a la </a:t>
            </a:r>
            <a:r>
              <a:rPr lang="en-US" altLang="es-CO" sz="2800" b="1" dirty="0" err="1" smtClean="0">
                <a:ea typeface="ＭＳ Ｐゴシック" pitchFamily="34" charset="-128"/>
              </a:rPr>
              <a:t>Información</a:t>
            </a:r>
            <a:endParaRPr lang="en-US" altLang="es-CO" sz="2800" b="1" dirty="0" smtClean="0">
              <a:ea typeface="ＭＳ Ｐゴシック" pitchFamily="34" charset="-128"/>
            </a:endParaRPr>
          </a:p>
          <a:p>
            <a:pPr defTabSz="821406"/>
            <a:r>
              <a:rPr lang="en-US" altLang="es-CO" sz="2800" b="1" dirty="0" smtClean="0">
                <a:ea typeface="ＭＳ Ｐゴシック" pitchFamily="34" charset="-128"/>
              </a:rPr>
              <a:t>(LEY 1712 DE 2014)</a:t>
            </a:r>
          </a:p>
          <a:p>
            <a:pPr defTabSz="821406"/>
            <a:endParaRPr lang="en-US" altLang="es-CO" sz="3200" b="1" dirty="0" smtClean="0">
              <a:ea typeface="ＭＳ Ｐゴシック" pitchFamily="34" charset="-128"/>
            </a:endParaRPr>
          </a:p>
          <a:p>
            <a:pPr defTabSz="821406"/>
            <a:endParaRPr lang="en-US" altLang="es-CO" sz="2200" b="1" dirty="0">
              <a:ea typeface="ＭＳ Ｐゴシック" pitchFamily="34" charset="-128"/>
            </a:endParaRPr>
          </a:p>
        </p:txBody>
      </p:sp>
      <p:sp>
        <p:nvSpPr>
          <p:cNvPr id="5" name="Content Placeholder 2"/>
          <p:cNvSpPr txBox="1">
            <a:spLocks/>
          </p:cNvSpPr>
          <p:nvPr/>
        </p:nvSpPr>
        <p:spPr>
          <a:xfrm>
            <a:off x="588030" y="1988840"/>
            <a:ext cx="8229600" cy="3960390"/>
          </a:xfrm>
          <a:prstGeom prst="rect">
            <a:avLst/>
          </a:prstGeom>
        </p:spPr>
        <p:txBody>
          <a:bodyPr/>
          <a:lstStyle>
            <a:lvl1pPr marL="342900" indent="-342900" algn="l" rtl="0" eaLnBrk="1" fontAlgn="base" hangingPunct="1">
              <a:spcBef>
                <a:spcPct val="20000"/>
              </a:spcBef>
              <a:spcAft>
                <a:spcPct val="0"/>
              </a:spcAft>
              <a:buChar char="•"/>
              <a:defRPr sz="3200" kern="1200">
                <a:solidFill>
                  <a:schemeClr val="tx1"/>
                </a:solidFill>
                <a:latin typeface="+mn-lt"/>
                <a:ea typeface="ＭＳ Ｐゴシック" charset="0"/>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ＭＳ Ｐゴシック" charset="0"/>
                <a:cs typeface="+mn-cs"/>
              </a:defRPr>
            </a:lvl2pPr>
            <a:lvl3pPr marL="1143000" indent="-228600" algn="l" rtl="0" eaLnBrk="1" fontAlgn="base" hangingPunct="1">
              <a:spcBef>
                <a:spcPct val="20000"/>
              </a:spcBef>
              <a:spcAft>
                <a:spcPct val="0"/>
              </a:spcAft>
              <a:buChar char="•"/>
              <a:defRPr sz="2400" kern="1200">
                <a:solidFill>
                  <a:schemeClr val="tx1"/>
                </a:solidFill>
                <a:latin typeface="+mn-lt"/>
                <a:ea typeface="ＭＳ Ｐゴシック" charset="0"/>
                <a:cs typeface="+mn-cs"/>
              </a:defRPr>
            </a:lvl3pPr>
            <a:lvl4pPr marL="1600200" indent="-228600" algn="l" rtl="0" eaLnBrk="1" fontAlgn="base" hangingPunct="1">
              <a:spcBef>
                <a:spcPct val="20000"/>
              </a:spcBef>
              <a:spcAft>
                <a:spcPct val="0"/>
              </a:spcAft>
              <a:buChar char="–"/>
              <a:defRPr sz="2000" kern="1200">
                <a:solidFill>
                  <a:schemeClr val="tx1"/>
                </a:solidFill>
                <a:latin typeface="+mn-lt"/>
                <a:ea typeface="ＭＳ Ｐゴシック" charset="0"/>
                <a:cs typeface="+mn-cs"/>
              </a:defRPr>
            </a:lvl4pPr>
            <a:lvl5pPr marL="2057400" indent="-228600" algn="l" rtl="0" eaLnBrk="1" fontAlgn="base" hangingPunct="1">
              <a:spcBef>
                <a:spcPct val="20000"/>
              </a:spcBef>
              <a:spcAft>
                <a:spcPct val="0"/>
              </a:spcAft>
              <a:buChar char="»"/>
              <a:defRPr sz="2000" kern="1200">
                <a:solidFill>
                  <a:schemeClr val="tx1"/>
                </a:solidFill>
                <a:latin typeface="+mn-lt"/>
                <a:ea typeface="ＭＳ Ｐゴシック"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buFont typeface="+mj-lt"/>
              <a:buAutoNum type="arabicPeriod" startAt="4"/>
            </a:pPr>
            <a:r>
              <a:rPr lang="es-CO" altLang="es-CO" sz="1800" u="sng" dirty="0" smtClean="0">
                <a:ea typeface="ＭＳ Ｐゴシック" pitchFamily="34" charset="-128"/>
              </a:rPr>
              <a:t>Sujetos </a:t>
            </a:r>
            <a:r>
              <a:rPr lang="es-CO" altLang="es-CO" sz="1800" u="sng" dirty="0">
                <a:ea typeface="ＭＳ Ｐゴシック" pitchFamily="34" charset="-128"/>
              </a:rPr>
              <a:t>obligados: </a:t>
            </a:r>
          </a:p>
          <a:p>
            <a:pPr marL="800100" lvl="1" indent="-342900" algn="just">
              <a:buFont typeface="+mj-lt"/>
              <a:buAutoNum type="arabicPeriod"/>
            </a:pPr>
            <a:r>
              <a:rPr lang="es-CO" altLang="es-CO" sz="1800" dirty="0">
                <a:ea typeface="ＭＳ Ｐゴシック" pitchFamily="34" charset="-128"/>
              </a:rPr>
              <a:t>Entidades públicas de todos los órdenes y niveles.</a:t>
            </a:r>
          </a:p>
          <a:p>
            <a:pPr marL="800100" lvl="1" indent="-342900" algn="just">
              <a:buFont typeface="+mj-lt"/>
              <a:buAutoNum type="arabicPeriod"/>
            </a:pPr>
            <a:r>
              <a:rPr lang="es-CO" altLang="es-CO" sz="1800" dirty="0">
                <a:ea typeface="ＭＳ Ｐゴシック" pitchFamily="34" charset="-128"/>
              </a:rPr>
              <a:t>Partidos políticos y grupos significativos de ciudadanos.</a:t>
            </a:r>
          </a:p>
          <a:p>
            <a:pPr marL="800100" lvl="1" indent="-342900" algn="just">
              <a:buFont typeface="+mj-lt"/>
              <a:buAutoNum type="arabicPeriod"/>
            </a:pPr>
            <a:r>
              <a:rPr lang="es-CO" altLang="es-CO" sz="1800" dirty="0">
                <a:ea typeface="ＭＳ Ｐゴシック" pitchFamily="34" charset="-128"/>
              </a:rPr>
              <a:t>Privados que ejerzcan función pública</a:t>
            </a:r>
            <a:r>
              <a:rPr lang="es-CO" altLang="es-CO" sz="1800" dirty="0" smtClean="0">
                <a:ea typeface="ＭＳ Ｐゴシック" pitchFamily="34" charset="-128"/>
              </a:rPr>
              <a:t>, servicios públicos, </a:t>
            </a:r>
            <a:r>
              <a:rPr lang="es-CO" altLang="es-CO" sz="1800" dirty="0">
                <a:ea typeface="ＭＳ Ｐゴシック" pitchFamily="34" charset="-128"/>
              </a:rPr>
              <a:t>autoridad pública, presten servicios públicos o administren recursos públicos</a:t>
            </a:r>
            <a:r>
              <a:rPr lang="es-CO" altLang="es-CO" sz="1800" dirty="0" smtClean="0">
                <a:ea typeface="ＭＳ Ｐゴシック" pitchFamily="34" charset="-128"/>
              </a:rPr>
              <a:t>.</a:t>
            </a:r>
          </a:p>
          <a:p>
            <a:pPr marL="800100" lvl="1" indent="-342900" algn="just">
              <a:buFont typeface="+mj-lt"/>
              <a:buAutoNum type="arabicPeriod"/>
            </a:pPr>
            <a:r>
              <a:rPr lang="es-CO" altLang="es-CO" sz="1800" dirty="0" smtClean="0">
                <a:ea typeface="ＭＳ Ｐゴシック" pitchFamily="34" charset="-128"/>
              </a:rPr>
              <a:t>Entidades que administren instituciones parafiscales, fondos o recursos de naturaleza u origen público.</a:t>
            </a:r>
          </a:p>
          <a:p>
            <a:pPr marL="800100" lvl="1" indent="-342900" algn="just">
              <a:buFont typeface="+mj-lt"/>
              <a:buAutoNum type="arabicPeriod"/>
            </a:pPr>
            <a:endParaRPr lang="es-CO" altLang="es-CO" sz="1800" u="sng" dirty="0" smtClean="0">
              <a:ea typeface="ＭＳ Ｐゴシック" pitchFamily="34" charset="-128"/>
            </a:endParaRPr>
          </a:p>
          <a:p>
            <a:pPr algn="just">
              <a:buFont typeface="+mj-lt"/>
              <a:buAutoNum type="arabicPeriod" startAt="4"/>
            </a:pPr>
            <a:r>
              <a:rPr lang="es-CO" altLang="es-CO" sz="1800" u="sng" dirty="0" smtClean="0">
                <a:ea typeface="ＭＳ Ｐゴシック" pitchFamily="34" charset="-128"/>
              </a:rPr>
              <a:t>Obligaciones</a:t>
            </a:r>
            <a:r>
              <a:rPr lang="es-CO" altLang="es-CO" sz="1800" u="sng" dirty="0">
                <a:ea typeface="ＭＳ Ｐゴシック" pitchFamily="34" charset="-128"/>
              </a:rPr>
              <a:t>:</a:t>
            </a:r>
            <a:r>
              <a:rPr lang="es-CO" altLang="es-CO" sz="1800" dirty="0">
                <a:ea typeface="ＭＳ Ｐゴシック" pitchFamily="34" charset="-128"/>
              </a:rPr>
              <a:t> </a:t>
            </a:r>
          </a:p>
          <a:p>
            <a:pPr lvl="1" algn="just">
              <a:buFont typeface="+mj-lt"/>
              <a:buAutoNum type="arabicPeriod"/>
            </a:pPr>
            <a:r>
              <a:rPr lang="es-CO" altLang="es-CO" sz="1800" b="1" dirty="0">
                <a:ea typeface="ＭＳ Ｐゴシック" pitchFamily="34" charset="-128"/>
              </a:rPr>
              <a:t>Divulgar</a:t>
            </a:r>
            <a:r>
              <a:rPr lang="es-CO" altLang="es-CO" sz="1800" dirty="0">
                <a:ea typeface="ＭＳ Ｐゴシック" pitchFamily="34" charset="-128"/>
              </a:rPr>
              <a:t> proactivamente la infromación pública </a:t>
            </a:r>
          </a:p>
          <a:p>
            <a:pPr lvl="1" algn="just">
              <a:buFont typeface="+mj-lt"/>
              <a:buAutoNum type="arabicPeriod"/>
            </a:pPr>
            <a:r>
              <a:rPr lang="es-CO" altLang="es-CO" sz="1800" dirty="0">
                <a:ea typeface="ＭＳ Ｐゴシック" pitchFamily="34" charset="-128"/>
              </a:rPr>
              <a:t>y </a:t>
            </a:r>
            <a:r>
              <a:rPr lang="es-CO" altLang="es-CO" sz="1800" b="1" dirty="0">
                <a:ea typeface="ＭＳ Ｐゴシック" pitchFamily="34" charset="-128"/>
              </a:rPr>
              <a:t>responder</a:t>
            </a:r>
            <a:r>
              <a:rPr lang="es-CO" altLang="es-CO" sz="1800" dirty="0">
                <a:ea typeface="ＭＳ Ｐゴシック" pitchFamily="34" charset="-128"/>
              </a:rPr>
              <a:t> (…) de manera adecuada las solicitudes de información,</a:t>
            </a:r>
          </a:p>
          <a:p>
            <a:pPr lvl="1" algn="just">
              <a:buFont typeface="+mj-lt"/>
              <a:buAutoNum type="arabicPeriod"/>
            </a:pPr>
            <a:r>
              <a:rPr lang="es-CO" altLang="es-CO" sz="1800" dirty="0" smtClean="0">
                <a:ea typeface="ＭＳ Ｐゴシック" pitchFamily="34" charset="-128"/>
              </a:rPr>
              <a:t>Gestionar información pública.</a:t>
            </a:r>
            <a:endParaRPr lang="es-CO" altLang="es-CO" sz="1800" dirty="0">
              <a:ea typeface="ＭＳ Ｐゴシック" pitchFamily="34" charset="-128"/>
            </a:endParaRPr>
          </a:p>
          <a:p>
            <a:pPr marL="0" indent="0" algn="just">
              <a:buNone/>
            </a:pPr>
            <a:endParaRPr lang="en-US" altLang="es-CO" sz="2000" dirty="0" smtClean="0">
              <a:ea typeface="ＭＳ Ｐゴシック" pitchFamily="34" charset="-128"/>
            </a:endParaRPr>
          </a:p>
          <a:p>
            <a:pPr algn="just">
              <a:buFontTx/>
              <a:buNone/>
            </a:pPr>
            <a:endParaRPr lang="en-US" altLang="es-CO" sz="2000" dirty="0" smtClean="0">
              <a:ea typeface="ＭＳ Ｐゴシック" pitchFamily="34" charset="-128"/>
            </a:endParaRPr>
          </a:p>
        </p:txBody>
      </p:sp>
    </p:spTree>
    <p:extLst>
      <p:ext uri="{BB962C8B-B14F-4D97-AF65-F5344CB8AC3E}">
        <p14:creationId xmlns:p14="http://schemas.microsoft.com/office/powerpoint/2010/main" val="29930545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bwMode="auto">
          <a:xfrm>
            <a:off x="384832" y="1261471"/>
            <a:ext cx="8418072" cy="11317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82141" tIns="41070" rIns="82141" bIns="41070" numCol="1" anchor="ctr" anchorCtr="0" compatLnSpc="1">
            <a:prstTxWarp prst="textNoShape">
              <a:avLst/>
            </a:prstTxWarp>
          </a:bodyPr>
          <a:lstStyle>
            <a:lvl1pPr algn="ctr" rtl="0" eaLnBrk="1" fontAlgn="base" hangingPunct="1">
              <a:spcBef>
                <a:spcPct val="0"/>
              </a:spcBef>
              <a:spcAft>
                <a:spcPct val="0"/>
              </a:spcAft>
              <a:defRPr sz="4400" kern="1200">
                <a:solidFill>
                  <a:schemeClr val="tx2"/>
                </a:solidFill>
                <a:latin typeface="+mj-lt"/>
                <a:ea typeface="ＭＳ Ｐゴシック" charset="0"/>
                <a:cs typeface="+mj-cs"/>
              </a:defRPr>
            </a:lvl1pPr>
            <a:lvl2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2pPr>
            <a:lvl3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3pPr>
            <a:lvl4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4pPr>
            <a:lvl5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a:lstStyle>
          <a:p>
            <a:pPr defTabSz="821406"/>
            <a:endParaRPr lang="en-US" altLang="es-CO" sz="2200" b="1" dirty="0">
              <a:ea typeface="ＭＳ Ｐゴシック" pitchFamily="34" charset="-128"/>
            </a:endParaRPr>
          </a:p>
          <a:p>
            <a:pPr algn="just" defTabSz="821406"/>
            <a:r>
              <a:rPr lang="en-US" altLang="es-CO" sz="3200" b="1" dirty="0" smtClean="0">
                <a:ea typeface="ＭＳ Ｐゴシック" pitchFamily="34" charset="-128"/>
              </a:rPr>
              <a:t>El </a:t>
            </a:r>
            <a:r>
              <a:rPr lang="en-US" altLang="es-CO" sz="3200" b="1" dirty="0" err="1" smtClean="0">
                <a:ea typeface="ＭＳ Ｐゴシック" pitchFamily="34" charset="-128"/>
              </a:rPr>
              <a:t>derecho</a:t>
            </a:r>
            <a:r>
              <a:rPr lang="en-US" altLang="es-CO" sz="3200" b="1" dirty="0" smtClean="0">
                <a:ea typeface="ＭＳ Ｐゴシック" pitchFamily="34" charset="-128"/>
              </a:rPr>
              <a:t> fundamental de </a:t>
            </a:r>
            <a:r>
              <a:rPr lang="en-US" altLang="es-CO" sz="3200" b="1" dirty="0" err="1">
                <a:ea typeface="ＭＳ Ｐゴシック" pitchFamily="34" charset="-128"/>
              </a:rPr>
              <a:t>A</a:t>
            </a:r>
            <a:r>
              <a:rPr lang="en-US" altLang="es-CO" sz="3200" b="1" dirty="0" err="1" smtClean="0">
                <a:ea typeface="ＭＳ Ｐゴシック" pitchFamily="34" charset="-128"/>
              </a:rPr>
              <a:t>cceso</a:t>
            </a:r>
            <a:r>
              <a:rPr lang="en-US" altLang="es-CO" sz="3200" b="1" dirty="0" smtClean="0">
                <a:ea typeface="ＭＳ Ｐゴシック" pitchFamily="34" charset="-128"/>
              </a:rPr>
              <a:t> a la </a:t>
            </a:r>
            <a:r>
              <a:rPr lang="en-US" altLang="es-CO" sz="3200" b="1" dirty="0" err="1">
                <a:ea typeface="ＭＳ Ｐゴシック" pitchFamily="34" charset="-128"/>
              </a:rPr>
              <a:t>I</a:t>
            </a:r>
            <a:r>
              <a:rPr lang="en-US" altLang="es-CO" sz="3200" b="1" dirty="0" err="1" smtClean="0">
                <a:ea typeface="ＭＳ Ｐゴシック" pitchFamily="34" charset="-128"/>
              </a:rPr>
              <a:t>nformación</a:t>
            </a:r>
            <a:r>
              <a:rPr lang="en-US" altLang="es-CO" sz="3200" b="1" dirty="0" smtClean="0">
                <a:ea typeface="ＭＳ Ｐゴシック" pitchFamily="34" charset="-128"/>
              </a:rPr>
              <a:t>  </a:t>
            </a:r>
            <a:r>
              <a:rPr lang="en-US" altLang="es-CO" sz="3200" b="1" dirty="0" err="1" smtClean="0">
                <a:ea typeface="ＭＳ Ｐゴシック" pitchFamily="34" charset="-128"/>
              </a:rPr>
              <a:t>conlleva</a:t>
            </a:r>
            <a:r>
              <a:rPr lang="en-US" altLang="es-CO" sz="3200" b="1" dirty="0" smtClean="0">
                <a:ea typeface="ＭＳ Ｐゴシック" pitchFamily="34" charset="-128"/>
              </a:rPr>
              <a:t> </a:t>
            </a:r>
            <a:r>
              <a:rPr lang="en-US" altLang="es-CO" sz="3200" b="1" dirty="0" err="1" smtClean="0">
                <a:ea typeface="ＭＳ Ｐゴシック" pitchFamily="34" charset="-128"/>
              </a:rPr>
              <a:t>tres</a:t>
            </a:r>
            <a:r>
              <a:rPr lang="en-US" altLang="es-CO" sz="3200" b="1" dirty="0" smtClean="0">
                <a:ea typeface="ＭＳ Ｐゴシック" pitchFamily="34" charset="-128"/>
              </a:rPr>
              <a:t> </a:t>
            </a:r>
            <a:r>
              <a:rPr lang="en-US" altLang="es-CO" sz="3200" b="1" dirty="0" err="1" smtClean="0">
                <a:ea typeface="ＭＳ Ｐゴシック" pitchFamily="34" charset="-128"/>
              </a:rPr>
              <a:t>obligaciones</a:t>
            </a:r>
            <a:r>
              <a:rPr lang="en-US" altLang="es-CO" sz="3200" b="1" dirty="0">
                <a:ea typeface="ＭＳ Ｐゴシック" pitchFamily="34" charset="-128"/>
              </a:rPr>
              <a:t>:</a:t>
            </a:r>
            <a:endParaRPr lang="en-US" altLang="es-CO" sz="3200" b="1" dirty="0" smtClean="0">
              <a:ea typeface="ＭＳ Ｐゴシック" pitchFamily="34" charset="-128"/>
            </a:endParaRPr>
          </a:p>
          <a:p>
            <a:pPr defTabSz="821406"/>
            <a:endParaRPr lang="en-US" altLang="es-CO" sz="2200" b="1" dirty="0">
              <a:ea typeface="ＭＳ Ｐゴシック" pitchFamily="34" charset="-128"/>
            </a:endParaRPr>
          </a:p>
        </p:txBody>
      </p:sp>
      <p:sp>
        <p:nvSpPr>
          <p:cNvPr id="15" name="Oval 14"/>
          <p:cNvSpPr/>
          <p:nvPr/>
        </p:nvSpPr>
        <p:spPr>
          <a:xfrm>
            <a:off x="93179" y="3236264"/>
            <a:ext cx="2602343" cy="2521934"/>
          </a:xfrm>
          <a:prstGeom prst="ellipse">
            <a:avLst/>
          </a:prstGeom>
          <a:solidFill>
            <a:srgbClr val="4F81BD">
              <a:lumMod val="75000"/>
            </a:srgbClr>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500" b="0" i="0" u="none" strike="noStrike" kern="0" cap="none" spc="0" normalizeH="0" baseline="0" noProof="0" dirty="0" err="1" smtClean="0">
                <a:ln>
                  <a:noFill/>
                </a:ln>
                <a:solidFill>
                  <a:sysClr val="window" lastClr="FFFFFF"/>
                </a:solidFill>
                <a:effectLst/>
                <a:uLnTx/>
                <a:uFillTx/>
                <a:latin typeface="Calibri"/>
                <a:ea typeface="+mn-ea"/>
                <a:cs typeface="+mn-cs"/>
              </a:rPr>
              <a:t>Acceso</a:t>
            </a:r>
            <a:r>
              <a:rPr kumimoji="0" lang="en-US" sz="2500" b="0" i="0" u="none" strike="noStrike" kern="0" cap="none" spc="0" normalizeH="0" baseline="0" noProof="0" dirty="0" smtClean="0">
                <a:ln>
                  <a:noFill/>
                </a:ln>
                <a:solidFill>
                  <a:sysClr val="window" lastClr="FFFFFF"/>
                </a:solidFill>
                <a:effectLst/>
                <a:uLnTx/>
                <a:uFillTx/>
                <a:latin typeface="Calibri"/>
                <a:ea typeface="+mn-ea"/>
                <a:cs typeface="+mn-cs"/>
              </a:rPr>
              <a:t> a la </a:t>
            </a:r>
            <a:r>
              <a:rPr kumimoji="0" lang="en-US" sz="2500" b="0" i="0" u="none" strike="noStrike" kern="0" cap="none" spc="0" normalizeH="0" baseline="0" noProof="0" dirty="0" err="1" smtClean="0">
                <a:ln>
                  <a:noFill/>
                </a:ln>
                <a:solidFill>
                  <a:sysClr val="window" lastClr="FFFFFF"/>
                </a:solidFill>
                <a:effectLst/>
                <a:uLnTx/>
                <a:uFillTx/>
                <a:latin typeface="Calibri"/>
                <a:ea typeface="+mn-ea"/>
                <a:cs typeface="+mn-cs"/>
              </a:rPr>
              <a:t>Información</a:t>
            </a:r>
            <a:endParaRPr kumimoji="0" lang="en-US" sz="25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6" name="Oval 15"/>
          <p:cNvSpPr/>
          <p:nvPr/>
        </p:nvSpPr>
        <p:spPr>
          <a:xfrm>
            <a:off x="4788024" y="4437112"/>
            <a:ext cx="1872208" cy="1847265"/>
          </a:xfrm>
          <a:prstGeom prst="ellipse">
            <a:avLst/>
          </a:prstGeom>
          <a:solidFill>
            <a:srgbClr val="376092"/>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err="1" smtClean="0">
                <a:ln>
                  <a:noFill/>
                </a:ln>
                <a:solidFill>
                  <a:sysClr val="window" lastClr="FFFFFF"/>
                </a:solidFill>
                <a:effectLst/>
                <a:uLnTx/>
                <a:uFillTx/>
                <a:latin typeface="Calibri"/>
                <a:ea typeface="+mn-ea"/>
                <a:cs typeface="+mn-cs"/>
              </a:rPr>
              <a:t>Respuesta</a:t>
            </a:r>
            <a:r>
              <a:rPr kumimoji="0" lang="en-US" sz="1800" b="0" i="0" u="none" strike="noStrike" kern="0" cap="none" spc="0" normalizeH="0" baseline="0" noProof="0" dirty="0" smtClean="0">
                <a:ln>
                  <a:noFill/>
                </a:ln>
                <a:solidFill>
                  <a:sysClr val="window" lastClr="FFFFFF"/>
                </a:solidFill>
                <a:effectLst/>
                <a:uLnTx/>
                <a:uFillTx/>
                <a:latin typeface="Calibri"/>
                <a:ea typeface="+mn-ea"/>
                <a:cs typeface="+mn-cs"/>
              </a:rPr>
              <a:t> a solicitudes</a:t>
            </a: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7" name="Oval 16"/>
          <p:cNvSpPr/>
          <p:nvPr/>
        </p:nvSpPr>
        <p:spPr>
          <a:xfrm>
            <a:off x="4788024" y="2492896"/>
            <a:ext cx="1872208" cy="1825359"/>
          </a:xfrm>
          <a:prstGeom prst="ellipse">
            <a:avLst/>
          </a:prstGeom>
          <a:solidFill>
            <a:srgbClr val="376092"/>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err="1" smtClean="0">
                <a:ln>
                  <a:noFill/>
                </a:ln>
                <a:solidFill>
                  <a:sysClr val="window" lastClr="FFFFFF"/>
                </a:solidFill>
                <a:effectLst/>
                <a:uLnTx/>
                <a:uFillTx/>
                <a:latin typeface="Calibri"/>
                <a:ea typeface="+mn-ea"/>
                <a:cs typeface="+mn-cs"/>
              </a:rPr>
              <a:t>Divulgación</a:t>
            </a:r>
            <a:r>
              <a:rPr kumimoji="0" lang="en-US" sz="1800" b="0" i="0" u="none" strike="noStrike" kern="0" cap="none" spc="0" normalizeH="0" baseline="0" noProof="0" dirty="0" smtClean="0">
                <a:ln>
                  <a:noFill/>
                </a:ln>
                <a:solidFill>
                  <a:sysClr val="window" lastClr="FFFFFF"/>
                </a:solidFill>
                <a:effectLst/>
                <a:uLnTx/>
                <a:uFillTx/>
                <a:latin typeface="Calibri"/>
                <a:ea typeface="+mn-ea"/>
                <a:cs typeface="+mn-cs"/>
              </a:rPr>
              <a:t> </a:t>
            </a:r>
            <a:r>
              <a:rPr kumimoji="0" lang="en-US" sz="1800" b="0" i="0" u="none" strike="noStrike" kern="0" cap="none" spc="0" normalizeH="0" baseline="0" noProof="0" dirty="0" err="1" smtClean="0">
                <a:ln>
                  <a:noFill/>
                </a:ln>
                <a:solidFill>
                  <a:sysClr val="window" lastClr="FFFFFF"/>
                </a:solidFill>
                <a:effectLst/>
                <a:uLnTx/>
                <a:uFillTx/>
                <a:latin typeface="Calibri"/>
                <a:ea typeface="+mn-ea"/>
                <a:cs typeface="+mn-cs"/>
              </a:rPr>
              <a:t>proactiva</a:t>
            </a: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8" name="Right Arrow 17"/>
          <p:cNvSpPr/>
          <p:nvPr/>
        </p:nvSpPr>
        <p:spPr>
          <a:xfrm rot="11795527">
            <a:off x="2700565" y="4619921"/>
            <a:ext cx="1899416" cy="786703"/>
          </a:xfrm>
          <a:prstGeom prst="rightArrow">
            <a:avLst>
              <a:gd name="adj1" fmla="val 50000"/>
              <a:gd name="adj2" fmla="val 50424"/>
            </a:avLst>
          </a:prstGeom>
          <a:solidFill>
            <a:srgbClr val="FFFFFF"/>
          </a:solidFill>
          <a:ln w="9525" cap="flat" cmpd="sng" algn="ctr">
            <a:solidFill>
              <a:srgbClr val="1F497D"/>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19" name="Right Arrow 18"/>
          <p:cNvSpPr/>
          <p:nvPr/>
        </p:nvSpPr>
        <p:spPr>
          <a:xfrm rot="9765350">
            <a:off x="2701701" y="3332813"/>
            <a:ext cx="1899416" cy="786703"/>
          </a:xfrm>
          <a:prstGeom prst="rightArrow">
            <a:avLst>
              <a:gd name="adj1" fmla="val 50000"/>
              <a:gd name="adj2" fmla="val 50424"/>
            </a:avLst>
          </a:prstGeom>
          <a:solidFill>
            <a:srgbClr val="FFFFFF"/>
          </a:solidFill>
          <a:ln w="9525" cap="flat" cmpd="sng" algn="ctr">
            <a:solidFill>
              <a:srgbClr val="1F497D"/>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20" name="CuadroTexto 4"/>
          <p:cNvSpPr txBox="1"/>
          <p:nvPr/>
        </p:nvSpPr>
        <p:spPr>
          <a:xfrm rot="20572918">
            <a:off x="2934770" y="3392777"/>
            <a:ext cx="2207971" cy="37649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s-CO" sz="1800" b="0" i="0" u="none" strike="noStrike" kern="0" cap="none" spc="0" normalizeH="0" baseline="0" noProof="0" dirty="0" err="1" smtClean="0">
                <a:ln>
                  <a:noFill/>
                </a:ln>
                <a:solidFill>
                  <a:sysClr val="windowText" lastClr="000000"/>
                </a:solidFill>
                <a:effectLst/>
                <a:uLnTx/>
                <a:uFillTx/>
              </a:rPr>
              <a:t>Transp</a:t>
            </a:r>
            <a:r>
              <a:rPr kumimoji="0" lang="es-CO" sz="1800" b="0" i="0" u="none" strike="noStrike" kern="0" cap="none" spc="0" normalizeH="0" baseline="0" noProof="0" dirty="0" smtClean="0">
                <a:ln>
                  <a:noFill/>
                </a:ln>
                <a:solidFill>
                  <a:sysClr val="windowText" lastClr="000000"/>
                </a:solidFill>
                <a:effectLst/>
                <a:uLnTx/>
                <a:uFillTx/>
              </a:rPr>
              <a:t>. Activa</a:t>
            </a:r>
            <a:endParaRPr kumimoji="0" lang="es-CO" sz="1800" b="0" i="0" u="none" strike="noStrike" kern="0" cap="none" spc="0" normalizeH="0" baseline="0" noProof="0" dirty="0">
              <a:ln>
                <a:noFill/>
              </a:ln>
              <a:solidFill>
                <a:sysClr val="windowText" lastClr="000000"/>
              </a:solidFill>
              <a:effectLst/>
              <a:uLnTx/>
              <a:uFillTx/>
            </a:endParaRPr>
          </a:p>
        </p:txBody>
      </p:sp>
      <p:sp>
        <p:nvSpPr>
          <p:cNvPr id="21" name="CuadroTexto 12"/>
          <p:cNvSpPr txBox="1"/>
          <p:nvPr/>
        </p:nvSpPr>
        <p:spPr>
          <a:xfrm rot="949301">
            <a:off x="2913893" y="4854889"/>
            <a:ext cx="1773947" cy="376491"/>
          </a:xfrm>
          <a:prstGeom prst="rect">
            <a:avLst/>
          </a:prstGeom>
          <a:solidFill>
            <a:srgbClr val="FFFF00"/>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s-CO" sz="1800" b="0" i="0" u="none" strike="noStrike" kern="0" cap="none" spc="0" normalizeH="0" baseline="0" noProof="0" dirty="0" err="1" smtClean="0">
                <a:ln>
                  <a:noFill/>
                </a:ln>
                <a:solidFill>
                  <a:sysClr val="windowText" lastClr="000000"/>
                </a:solidFill>
                <a:effectLst/>
                <a:uLnTx/>
                <a:uFillTx/>
              </a:rPr>
              <a:t>Transp</a:t>
            </a:r>
            <a:r>
              <a:rPr kumimoji="0" lang="es-CO" sz="1800" b="0" i="0" u="none" strike="noStrike" kern="0" cap="none" spc="0" normalizeH="0" baseline="0" noProof="0" dirty="0" smtClean="0">
                <a:ln>
                  <a:noFill/>
                </a:ln>
                <a:solidFill>
                  <a:sysClr val="windowText" lastClr="000000"/>
                </a:solidFill>
                <a:effectLst/>
                <a:uLnTx/>
                <a:uFillTx/>
              </a:rPr>
              <a:t>. Pasiva</a:t>
            </a:r>
            <a:endParaRPr kumimoji="0" lang="es-CO" sz="1800" b="0" i="0" u="none" strike="noStrike" kern="0" cap="none" spc="0" normalizeH="0" baseline="0" noProof="0" dirty="0">
              <a:ln>
                <a:noFill/>
              </a:ln>
              <a:solidFill>
                <a:sysClr val="windowText" lastClr="000000"/>
              </a:solidFill>
              <a:effectLst/>
              <a:uLnTx/>
              <a:uFillTx/>
            </a:endParaRPr>
          </a:p>
        </p:txBody>
      </p:sp>
      <p:sp>
        <p:nvSpPr>
          <p:cNvPr id="22" name="Oval 6"/>
          <p:cNvSpPr/>
          <p:nvPr/>
        </p:nvSpPr>
        <p:spPr>
          <a:xfrm>
            <a:off x="7057625" y="3478808"/>
            <a:ext cx="2016224" cy="1969375"/>
          </a:xfrm>
          <a:prstGeom prst="ellipse">
            <a:avLst/>
          </a:prstGeom>
          <a:solidFill>
            <a:srgbClr val="376092"/>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err="1" smtClean="0">
                <a:ln>
                  <a:noFill/>
                </a:ln>
                <a:solidFill>
                  <a:sysClr val="window" lastClr="FFFFFF"/>
                </a:solidFill>
                <a:effectLst/>
                <a:uLnTx/>
                <a:uFillTx/>
                <a:latin typeface="Calibri"/>
                <a:ea typeface="+mn-ea"/>
                <a:cs typeface="+mn-cs"/>
              </a:rPr>
              <a:t>Gestión</a:t>
            </a:r>
            <a:r>
              <a:rPr kumimoji="0" lang="en-US" sz="1800" b="0" i="0" u="none" strike="noStrike" kern="0" cap="none" spc="0" normalizeH="0" baseline="0" noProof="0" dirty="0" smtClean="0">
                <a:ln>
                  <a:noFill/>
                </a:ln>
                <a:solidFill>
                  <a:sysClr val="window" lastClr="FFFFFF"/>
                </a:solidFill>
                <a:effectLst/>
                <a:uLnTx/>
                <a:uFillTx/>
                <a:latin typeface="Calibri"/>
                <a:ea typeface="+mn-ea"/>
                <a:cs typeface="+mn-cs"/>
              </a:rPr>
              <a:t> de</a:t>
            </a:r>
            <a:r>
              <a:rPr kumimoji="0" lang="en-US" sz="1800" b="0" i="0" u="none" strike="noStrike" kern="0" cap="none" spc="0" normalizeH="0" noProof="0" dirty="0" smtClean="0">
                <a:ln>
                  <a:noFill/>
                </a:ln>
                <a:solidFill>
                  <a:sysClr val="window" lastClr="FFFFFF"/>
                </a:solidFill>
                <a:effectLst/>
                <a:uLnTx/>
                <a:uFillTx/>
                <a:latin typeface="Calibri"/>
                <a:ea typeface="+mn-ea"/>
                <a:cs typeface="+mn-cs"/>
              </a:rPr>
              <a:t> </a:t>
            </a:r>
            <a:r>
              <a:rPr kumimoji="0" lang="en-US" sz="1800" b="0" i="0" u="none" strike="noStrike" kern="0" cap="none" spc="0" normalizeH="0" baseline="0" noProof="0" dirty="0" smtClean="0">
                <a:ln>
                  <a:noFill/>
                </a:ln>
                <a:solidFill>
                  <a:sysClr val="window" lastClr="FFFFFF"/>
                </a:solidFill>
                <a:effectLst/>
                <a:uLnTx/>
                <a:uFillTx/>
                <a:latin typeface="Calibri"/>
                <a:ea typeface="+mn-ea"/>
                <a:cs typeface="+mn-cs"/>
              </a:rPr>
              <a:t>la </a:t>
            </a:r>
            <a:r>
              <a:rPr kumimoji="0" lang="en-US" sz="1800" b="0" i="0" u="none" strike="noStrike" kern="0" cap="none" spc="0" normalizeH="0" baseline="0" noProof="0" dirty="0" err="1" smtClean="0">
                <a:ln>
                  <a:noFill/>
                </a:ln>
                <a:solidFill>
                  <a:sysClr val="window" lastClr="FFFFFF"/>
                </a:solidFill>
                <a:effectLst/>
                <a:uLnTx/>
                <a:uFillTx/>
                <a:latin typeface="Calibri"/>
                <a:ea typeface="+mn-ea"/>
                <a:cs typeface="+mn-cs"/>
              </a:rPr>
              <a:t>información</a:t>
            </a: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23" name="Right Arrow 10"/>
          <p:cNvSpPr/>
          <p:nvPr/>
        </p:nvSpPr>
        <p:spPr>
          <a:xfrm rot="13258381">
            <a:off x="6797531" y="3395671"/>
            <a:ext cx="464047" cy="404767"/>
          </a:xfrm>
          <a:prstGeom prst="rightArrow">
            <a:avLst>
              <a:gd name="adj1" fmla="val 50000"/>
              <a:gd name="adj2" fmla="val 50424"/>
            </a:avLst>
          </a:prstGeom>
          <a:solidFill>
            <a:srgbClr val="FFFFFF"/>
          </a:solidFill>
          <a:ln w="9525" cap="flat" cmpd="sng" algn="ctr">
            <a:solidFill>
              <a:srgbClr val="1F497D"/>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24" name="Right Arrow 10"/>
          <p:cNvSpPr/>
          <p:nvPr/>
        </p:nvSpPr>
        <p:spPr>
          <a:xfrm rot="9087186">
            <a:off x="6783092" y="5097736"/>
            <a:ext cx="464047" cy="404767"/>
          </a:xfrm>
          <a:prstGeom prst="rightArrow">
            <a:avLst>
              <a:gd name="adj1" fmla="val 50000"/>
              <a:gd name="adj2" fmla="val 50424"/>
            </a:avLst>
          </a:prstGeom>
          <a:solidFill>
            <a:srgbClr val="FFFFFF"/>
          </a:solidFill>
          <a:ln w="9525" cap="flat" cmpd="sng" algn="ctr">
            <a:solidFill>
              <a:srgbClr val="1F497D"/>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39651405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2 Marcador de contenido"/>
          <p:cNvSpPr>
            <a:spLocks noGrp="1"/>
          </p:cNvSpPr>
          <p:nvPr>
            <p:ph idx="4294967295"/>
          </p:nvPr>
        </p:nvSpPr>
        <p:spPr>
          <a:xfrm>
            <a:off x="539552" y="1600200"/>
            <a:ext cx="7690048" cy="4525963"/>
          </a:xfrm>
        </p:spPr>
        <p:txBody>
          <a:bodyPr/>
          <a:lstStyle/>
          <a:p>
            <a:pPr marL="0" indent="0">
              <a:buFontTx/>
              <a:buNone/>
            </a:pPr>
            <a:endParaRPr lang="es-CO" altLang="es-CO" dirty="0" smtClean="0"/>
          </a:p>
          <a:p>
            <a:pPr marL="0" indent="0" algn="ctr">
              <a:buFontTx/>
              <a:buNone/>
            </a:pPr>
            <a:r>
              <a:rPr lang="es-CO" altLang="es-CO" sz="6000" b="1" dirty="0" smtClean="0">
                <a:solidFill>
                  <a:srgbClr val="0070C0"/>
                </a:solidFill>
              </a:rPr>
              <a:t>SOLICITUD </a:t>
            </a:r>
          </a:p>
          <a:p>
            <a:pPr marL="0" indent="0" algn="ctr">
              <a:buFontTx/>
              <a:buNone/>
            </a:pPr>
            <a:r>
              <a:rPr lang="es-CO" altLang="es-CO" sz="6000" b="1" dirty="0" smtClean="0">
                <a:solidFill>
                  <a:srgbClr val="0070C0"/>
                </a:solidFill>
              </a:rPr>
              <a:t>DE </a:t>
            </a:r>
          </a:p>
          <a:p>
            <a:pPr marL="0" indent="0" algn="ctr">
              <a:buFontTx/>
              <a:buNone/>
            </a:pPr>
            <a:r>
              <a:rPr lang="es-CO" altLang="es-CO" sz="6000" b="1" dirty="0" smtClean="0">
                <a:solidFill>
                  <a:srgbClr val="0070C0"/>
                </a:solidFill>
              </a:rPr>
              <a:t>INFORMACIÓN</a:t>
            </a:r>
          </a:p>
        </p:txBody>
      </p:sp>
    </p:spTree>
    <p:extLst>
      <p:ext uri="{BB962C8B-B14F-4D97-AF65-F5344CB8AC3E}">
        <p14:creationId xmlns:p14="http://schemas.microsoft.com/office/powerpoint/2010/main" val="19657959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bwMode="auto">
          <a:xfrm>
            <a:off x="384832" y="1261471"/>
            <a:ext cx="8418072" cy="11317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82141" tIns="41070" rIns="82141" bIns="41070" numCol="1" anchor="ctr" anchorCtr="0" compatLnSpc="1">
            <a:prstTxWarp prst="textNoShape">
              <a:avLst/>
            </a:prstTxWarp>
          </a:bodyPr>
          <a:lstStyle>
            <a:lvl1pPr algn="ctr" rtl="0" eaLnBrk="1" fontAlgn="base" hangingPunct="1">
              <a:spcBef>
                <a:spcPct val="0"/>
              </a:spcBef>
              <a:spcAft>
                <a:spcPct val="0"/>
              </a:spcAft>
              <a:defRPr sz="4400" kern="1200">
                <a:solidFill>
                  <a:schemeClr val="tx2"/>
                </a:solidFill>
                <a:latin typeface="+mj-lt"/>
                <a:ea typeface="ＭＳ Ｐゴシック" charset="0"/>
                <a:cs typeface="+mj-cs"/>
              </a:defRPr>
            </a:lvl1pPr>
            <a:lvl2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2pPr>
            <a:lvl3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3pPr>
            <a:lvl4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4pPr>
            <a:lvl5pPr algn="ctr" rtl="0" eaLnBrk="1" fontAlgn="base" hangingPunct="1">
              <a:spcBef>
                <a:spcPct val="0"/>
              </a:spcBef>
              <a:spcAft>
                <a:spcPct val="0"/>
              </a:spcAft>
              <a:defRPr sz="4400">
                <a:solidFill>
                  <a:schemeClr val="tx2"/>
                </a:solidFill>
                <a:latin typeface="Arial" panose="020B0604020202020204" pitchFamily="34" charset="0"/>
                <a:ea typeface="ＭＳ Ｐゴシック"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a:lstStyle>
          <a:p>
            <a:pPr defTabSz="821406"/>
            <a:endParaRPr lang="en-US" altLang="es-CO" sz="2200" b="1" dirty="0">
              <a:ea typeface="ＭＳ Ｐゴシック" pitchFamily="34" charset="-128"/>
            </a:endParaRPr>
          </a:p>
          <a:p>
            <a:pPr defTabSz="821406"/>
            <a:r>
              <a:rPr lang="en-US" altLang="es-CO" sz="2200" b="1" u="sng" dirty="0">
                <a:ea typeface="ＭＳ Ｐゴシック" pitchFamily="34" charset="-128"/>
              </a:rPr>
              <a:t>R</a:t>
            </a:r>
            <a:r>
              <a:rPr lang="en-US" altLang="es-CO" sz="2200" b="1" u="sng" dirty="0" smtClean="0">
                <a:ea typeface="ＭＳ Ｐゴシック" pitchFamily="34" charset="-128"/>
              </a:rPr>
              <a:t>esponder</a:t>
            </a:r>
            <a:r>
              <a:rPr lang="en-US" altLang="es-CO" sz="2200" b="1" dirty="0" smtClean="0">
                <a:ea typeface="ＭＳ Ｐゴシック" pitchFamily="34" charset="-128"/>
              </a:rPr>
              <a:t> de </a:t>
            </a:r>
            <a:r>
              <a:rPr lang="en-US" altLang="es-CO" sz="2200" b="1" dirty="0" err="1" smtClean="0">
                <a:ea typeface="ＭＳ Ｐゴシック" pitchFamily="34" charset="-128"/>
              </a:rPr>
              <a:t>manera</a:t>
            </a:r>
            <a:r>
              <a:rPr lang="en-US" altLang="es-CO" sz="2200" b="1" dirty="0" smtClean="0">
                <a:ea typeface="ＭＳ Ｐゴシック" pitchFamily="34" charset="-128"/>
              </a:rPr>
              <a:t> </a:t>
            </a:r>
            <a:r>
              <a:rPr lang="en-US" altLang="es-CO" sz="2200" b="1" dirty="0" err="1" smtClean="0">
                <a:ea typeface="ＭＳ Ｐゴシック" pitchFamily="34" charset="-128"/>
              </a:rPr>
              <a:t>adecuada</a:t>
            </a:r>
            <a:endParaRPr lang="en-US" altLang="es-CO" sz="2200" b="1" dirty="0" smtClean="0">
              <a:ea typeface="ＭＳ Ｐゴシック" pitchFamily="34" charset="-128"/>
            </a:endParaRPr>
          </a:p>
          <a:p>
            <a:pPr defTabSz="821406"/>
            <a:endParaRPr lang="en-US" altLang="es-CO" sz="2200" b="1" dirty="0" smtClean="0">
              <a:ea typeface="ＭＳ Ｐゴシック" pitchFamily="34" charset="-128"/>
            </a:endParaRPr>
          </a:p>
          <a:p>
            <a:pPr defTabSz="821406"/>
            <a:endParaRPr lang="en-US" altLang="es-CO" sz="2200" b="1" dirty="0">
              <a:ea typeface="ＭＳ Ｐゴシック" pitchFamily="34" charset="-128"/>
            </a:endParaRPr>
          </a:p>
        </p:txBody>
      </p:sp>
      <p:sp>
        <p:nvSpPr>
          <p:cNvPr id="5" name="Content Placeholder 2"/>
          <p:cNvSpPr txBox="1">
            <a:spLocks/>
          </p:cNvSpPr>
          <p:nvPr/>
        </p:nvSpPr>
        <p:spPr>
          <a:xfrm>
            <a:off x="611188" y="2152829"/>
            <a:ext cx="8229600" cy="1008062"/>
          </a:xfrm>
          <a:prstGeom prst="rect">
            <a:avLst/>
          </a:prstGeom>
        </p:spPr>
        <p:txBody>
          <a:bodyPr/>
          <a:lstStyle>
            <a:lvl1pPr marL="342900" indent="-342900" algn="l" rtl="0" eaLnBrk="1" fontAlgn="base" hangingPunct="1">
              <a:spcBef>
                <a:spcPct val="20000"/>
              </a:spcBef>
              <a:spcAft>
                <a:spcPct val="0"/>
              </a:spcAft>
              <a:buChar char="•"/>
              <a:defRPr sz="3200" kern="1200">
                <a:solidFill>
                  <a:schemeClr val="tx1"/>
                </a:solidFill>
                <a:latin typeface="+mn-lt"/>
                <a:ea typeface="ＭＳ Ｐゴシック" charset="0"/>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ＭＳ Ｐゴシック" charset="0"/>
                <a:cs typeface="+mn-cs"/>
              </a:defRPr>
            </a:lvl2pPr>
            <a:lvl3pPr marL="1143000" indent="-228600" algn="l" rtl="0" eaLnBrk="1" fontAlgn="base" hangingPunct="1">
              <a:spcBef>
                <a:spcPct val="20000"/>
              </a:spcBef>
              <a:spcAft>
                <a:spcPct val="0"/>
              </a:spcAft>
              <a:buChar char="•"/>
              <a:defRPr sz="2400" kern="1200">
                <a:solidFill>
                  <a:schemeClr val="tx1"/>
                </a:solidFill>
                <a:latin typeface="+mn-lt"/>
                <a:ea typeface="ＭＳ Ｐゴシック" charset="0"/>
                <a:cs typeface="+mn-cs"/>
              </a:defRPr>
            </a:lvl3pPr>
            <a:lvl4pPr marL="1600200" indent="-228600" algn="l" rtl="0" eaLnBrk="1" fontAlgn="base" hangingPunct="1">
              <a:spcBef>
                <a:spcPct val="20000"/>
              </a:spcBef>
              <a:spcAft>
                <a:spcPct val="0"/>
              </a:spcAft>
              <a:buChar char="–"/>
              <a:defRPr sz="2000" kern="1200">
                <a:solidFill>
                  <a:schemeClr val="tx1"/>
                </a:solidFill>
                <a:latin typeface="+mn-lt"/>
                <a:ea typeface="ＭＳ Ｐゴシック" charset="0"/>
                <a:cs typeface="+mn-cs"/>
              </a:defRPr>
            </a:lvl4pPr>
            <a:lvl5pPr marL="2057400" indent="-228600" algn="l" rtl="0" eaLnBrk="1" fontAlgn="base" hangingPunct="1">
              <a:spcBef>
                <a:spcPct val="20000"/>
              </a:spcBef>
              <a:spcAft>
                <a:spcPct val="0"/>
              </a:spcAft>
              <a:buChar char="»"/>
              <a:defRPr sz="2000" kern="1200">
                <a:solidFill>
                  <a:schemeClr val="tx1"/>
                </a:solidFill>
                <a:latin typeface="+mn-lt"/>
                <a:ea typeface="ＭＳ Ｐゴシック"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endParaRPr lang="es-CO" altLang="es-CO" sz="1800" dirty="0" smtClean="0">
              <a:ea typeface="ＭＳ Ｐゴシック" pitchFamily="34" charset="-128"/>
            </a:endParaRPr>
          </a:p>
          <a:p>
            <a:pPr algn="just">
              <a:buFont typeface="+mj-lt"/>
              <a:buAutoNum type="arabicPeriod" startAt="4"/>
            </a:pPr>
            <a:endParaRPr lang="es-CO" altLang="es-CO" sz="1600" dirty="0" smtClean="0">
              <a:ea typeface="ＭＳ Ｐゴシック" pitchFamily="34" charset="-128"/>
            </a:endParaRPr>
          </a:p>
          <a:p>
            <a:pPr marL="0" indent="0" algn="just">
              <a:buNone/>
            </a:pPr>
            <a:endParaRPr lang="en-US" altLang="es-CO" sz="2000" dirty="0" smtClean="0">
              <a:ea typeface="ＭＳ Ｐゴシック" pitchFamily="34" charset="-128"/>
            </a:endParaRPr>
          </a:p>
          <a:p>
            <a:pPr algn="just"/>
            <a:endParaRPr lang="en-US" altLang="es-CO" sz="2000" dirty="0" smtClean="0">
              <a:ea typeface="ＭＳ Ｐゴシック" pitchFamily="34" charset="-128"/>
            </a:endParaRPr>
          </a:p>
          <a:p>
            <a:pPr algn="just">
              <a:buFontTx/>
              <a:buNone/>
            </a:pPr>
            <a:endParaRPr lang="en-US" altLang="es-CO" sz="2000" dirty="0" smtClean="0">
              <a:ea typeface="ＭＳ Ｐゴシック" pitchFamily="34" charset="-128"/>
            </a:endParaRPr>
          </a:p>
        </p:txBody>
      </p:sp>
      <p:pic>
        <p:nvPicPr>
          <p:cNvPr id="4" name="Picture 3" descr="C:\Users\jcavanzo\AppData\Local\Microsoft\Windows\Temporary Internet Files\Content.IE5\LFW4M7TB\MC900404421[1].wmf"/>
          <p:cNvPicPr>
            <a:picLocks noChangeAspect="1" noChangeArrowheads="1"/>
          </p:cNvPicPr>
          <p:nvPr/>
        </p:nvPicPr>
        <p:blipFill>
          <a:blip r:embed="rId2" cstate="print"/>
          <a:srcRect/>
          <a:stretch>
            <a:fillRect/>
          </a:stretch>
        </p:blipFill>
        <p:spPr bwMode="auto">
          <a:xfrm>
            <a:off x="755576" y="2600391"/>
            <a:ext cx="1504950" cy="1554163"/>
          </a:xfrm>
          <a:prstGeom prst="rect">
            <a:avLst/>
          </a:prstGeom>
          <a:noFill/>
          <a:ln w="9525">
            <a:noFill/>
            <a:miter lim="800000"/>
            <a:headEnd/>
            <a:tailEnd/>
          </a:ln>
        </p:spPr>
      </p:pic>
      <p:pic>
        <p:nvPicPr>
          <p:cNvPr id="6" name="Picture 7" descr="C:\Users\jcavanzo\AppData\Local\Microsoft\Windows\Temporary Internet Files\Content.IE5\LFW4M7TB\MP900401133[1].jpg"/>
          <p:cNvPicPr>
            <a:picLocks noChangeAspect="1" noChangeArrowheads="1"/>
          </p:cNvPicPr>
          <p:nvPr/>
        </p:nvPicPr>
        <p:blipFill>
          <a:blip r:embed="rId3" cstate="print"/>
          <a:srcRect/>
          <a:stretch>
            <a:fillRect/>
          </a:stretch>
        </p:blipFill>
        <p:spPr bwMode="auto">
          <a:xfrm>
            <a:off x="6372200" y="2708275"/>
            <a:ext cx="1606222" cy="1467667"/>
          </a:xfrm>
          <a:prstGeom prst="rect">
            <a:avLst/>
          </a:prstGeom>
          <a:noFill/>
          <a:ln w="9525">
            <a:noFill/>
            <a:miter lim="800000"/>
            <a:headEnd/>
            <a:tailEnd/>
          </a:ln>
        </p:spPr>
      </p:pic>
      <p:pic>
        <p:nvPicPr>
          <p:cNvPr id="8" name="Picture 8" descr="C:\Users\jcavanzo\AppData\Local\Microsoft\Windows\Temporary Internet Files\Content.IE5\LFW4M7TB\MC900323565[1].wmf"/>
          <p:cNvPicPr>
            <a:picLocks noChangeAspect="1" noChangeArrowheads="1"/>
          </p:cNvPicPr>
          <p:nvPr/>
        </p:nvPicPr>
        <p:blipFill>
          <a:blip r:embed="rId4" cstate="print"/>
          <a:srcRect/>
          <a:stretch>
            <a:fillRect/>
          </a:stretch>
        </p:blipFill>
        <p:spPr bwMode="auto">
          <a:xfrm>
            <a:off x="3347865" y="2708921"/>
            <a:ext cx="1800200" cy="1414174"/>
          </a:xfrm>
          <a:prstGeom prst="rect">
            <a:avLst/>
          </a:prstGeom>
          <a:noFill/>
          <a:ln w="9525">
            <a:noFill/>
            <a:miter lim="800000"/>
            <a:headEnd/>
            <a:tailEnd/>
          </a:ln>
        </p:spPr>
      </p:pic>
      <p:sp>
        <p:nvSpPr>
          <p:cNvPr id="10" name="4 CuadroTexto"/>
          <p:cNvSpPr txBox="1">
            <a:spLocks noChangeArrowheads="1"/>
          </p:cNvSpPr>
          <p:nvPr/>
        </p:nvSpPr>
        <p:spPr bwMode="auto">
          <a:xfrm>
            <a:off x="679097" y="1919288"/>
            <a:ext cx="1584325" cy="646112"/>
          </a:xfrm>
          <a:prstGeom prst="rect">
            <a:avLst/>
          </a:prstGeom>
          <a:noFill/>
          <a:ln w="9525">
            <a:noFill/>
            <a:miter lim="800000"/>
            <a:headEnd/>
            <a:tailEnd/>
          </a:ln>
        </p:spPr>
        <p:txBody>
          <a:bodyPr wrap="none">
            <a:spAutoFit/>
          </a:bodyPr>
          <a:lstStyle/>
          <a:p>
            <a:r>
              <a:rPr lang="es-CO" altLang="es-CO" dirty="0">
                <a:latin typeface="Calibri"/>
                <a:cs typeface="Calibri"/>
              </a:rPr>
              <a:t>SOLICITUD DE </a:t>
            </a:r>
          </a:p>
          <a:p>
            <a:r>
              <a:rPr lang="es-CO" altLang="es-CO" dirty="0">
                <a:latin typeface="Calibri"/>
                <a:cs typeface="Calibri"/>
              </a:rPr>
              <a:t>INFORMACIÓN</a:t>
            </a:r>
          </a:p>
        </p:txBody>
      </p:sp>
      <p:sp>
        <p:nvSpPr>
          <p:cNvPr id="11" name="5 CuadroTexto"/>
          <p:cNvSpPr txBox="1">
            <a:spLocks noChangeArrowheads="1"/>
          </p:cNvSpPr>
          <p:nvPr/>
        </p:nvSpPr>
        <p:spPr bwMode="auto">
          <a:xfrm>
            <a:off x="3707904" y="2080771"/>
            <a:ext cx="1090612" cy="369888"/>
          </a:xfrm>
          <a:prstGeom prst="rect">
            <a:avLst/>
          </a:prstGeom>
          <a:noFill/>
          <a:ln w="9525">
            <a:noFill/>
            <a:miter lim="800000"/>
            <a:headEnd/>
            <a:tailEnd/>
          </a:ln>
        </p:spPr>
        <p:txBody>
          <a:bodyPr wrap="none">
            <a:spAutoFit/>
          </a:bodyPr>
          <a:lstStyle/>
          <a:p>
            <a:pPr algn="ctr"/>
            <a:r>
              <a:rPr lang="es-CO" altLang="es-CO" dirty="0">
                <a:latin typeface="Calibri"/>
                <a:cs typeface="Calibri"/>
              </a:rPr>
              <a:t>TÉRMINO</a:t>
            </a:r>
          </a:p>
        </p:txBody>
      </p:sp>
      <p:sp>
        <p:nvSpPr>
          <p:cNvPr id="12" name="12 CuadroTexto"/>
          <p:cNvSpPr txBox="1">
            <a:spLocks noChangeArrowheads="1"/>
          </p:cNvSpPr>
          <p:nvPr/>
        </p:nvSpPr>
        <p:spPr bwMode="auto">
          <a:xfrm>
            <a:off x="6444208" y="2080771"/>
            <a:ext cx="1628775" cy="369888"/>
          </a:xfrm>
          <a:prstGeom prst="rect">
            <a:avLst/>
          </a:prstGeom>
          <a:noFill/>
          <a:ln w="9525">
            <a:noFill/>
            <a:miter lim="800000"/>
            <a:headEnd/>
            <a:tailEnd/>
          </a:ln>
        </p:spPr>
        <p:txBody>
          <a:bodyPr>
            <a:spAutoFit/>
          </a:bodyPr>
          <a:lstStyle/>
          <a:p>
            <a:pPr algn="ctr"/>
            <a:r>
              <a:rPr lang="es-CO" altLang="es-CO" dirty="0">
                <a:latin typeface="Calibri"/>
                <a:cs typeface="Calibri"/>
              </a:rPr>
              <a:t>RESPUESTA</a:t>
            </a:r>
          </a:p>
        </p:txBody>
      </p:sp>
      <p:sp>
        <p:nvSpPr>
          <p:cNvPr id="13" name="15 CuadroTexto"/>
          <p:cNvSpPr txBox="1">
            <a:spLocks noChangeArrowheads="1"/>
          </p:cNvSpPr>
          <p:nvPr/>
        </p:nvSpPr>
        <p:spPr bwMode="auto">
          <a:xfrm>
            <a:off x="539552" y="4293096"/>
            <a:ext cx="3096344" cy="2554545"/>
          </a:xfrm>
          <a:prstGeom prst="rect">
            <a:avLst/>
          </a:prstGeom>
          <a:noFill/>
          <a:ln w="9525">
            <a:noFill/>
            <a:miter lim="800000"/>
            <a:headEnd/>
            <a:tailEnd/>
          </a:ln>
        </p:spPr>
        <p:txBody>
          <a:bodyPr wrap="square">
            <a:spAutoFit/>
          </a:bodyPr>
          <a:lstStyle/>
          <a:p>
            <a:pPr marL="285750" indent="-285750">
              <a:buFontTx/>
              <a:buChar char="•"/>
            </a:pPr>
            <a:r>
              <a:rPr lang="es-CO" altLang="es-CO" sz="1600" dirty="0" smtClean="0">
                <a:latin typeface="Arial"/>
                <a:cs typeface="Arial"/>
              </a:rPr>
              <a:t>Escrita, Oral, Electrónica</a:t>
            </a:r>
          </a:p>
          <a:p>
            <a:pPr marL="285750" indent="-285750">
              <a:buFontTx/>
              <a:buChar char="•"/>
            </a:pPr>
            <a:endParaRPr lang="es-CO" altLang="es-CO" sz="1600" dirty="0">
              <a:latin typeface="Arial"/>
              <a:cs typeface="Arial"/>
            </a:endParaRPr>
          </a:p>
          <a:p>
            <a:pPr marL="285750" indent="-285750">
              <a:buFontTx/>
              <a:buChar char="•"/>
            </a:pPr>
            <a:r>
              <a:rPr lang="es-CO" altLang="es-CO" sz="1600" dirty="0" smtClean="0">
                <a:latin typeface="Arial"/>
                <a:cs typeface="Arial"/>
              </a:rPr>
              <a:t>No es necesaria </a:t>
            </a:r>
          </a:p>
          <a:p>
            <a:r>
              <a:rPr lang="es-CO" altLang="es-CO" sz="1600" dirty="0" smtClean="0">
                <a:latin typeface="Arial"/>
                <a:cs typeface="Arial"/>
              </a:rPr>
              <a:t>fundamentar la solicitud</a:t>
            </a:r>
          </a:p>
          <a:p>
            <a:endParaRPr lang="es-CO" altLang="es-CO" sz="1600" dirty="0" smtClean="0">
              <a:latin typeface="Arial"/>
              <a:cs typeface="Arial"/>
            </a:endParaRPr>
          </a:p>
          <a:p>
            <a:pPr marL="285750" indent="-285750">
              <a:buFontTx/>
              <a:buChar char="•"/>
            </a:pPr>
            <a:r>
              <a:rPr lang="es-CO" altLang="es-CO" sz="1600" dirty="0" smtClean="0">
                <a:latin typeface="Arial"/>
                <a:cs typeface="Arial"/>
              </a:rPr>
              <a:t>Solicitud respetuosa </a:t>
            </a:r>
          </a:p>
          <a:p>
            <a:r>
              <a:rPr lang="es-CO" altLang="es-CO" sz="1600" dirty="0" smtClean="0">
                <a:latin typeface="Arial"/>
                <a:cs typeface="Arial"/>
              </a:rPr>
              <a:t>y clara (No es un reclamo, solicitud de gestión o de reunión)</a:t>
            </a:r>
          </a:p>
          <a:p>
            <a:endParaRPr lang="es-CO" altLang="es-CO" sz="1600" dirty="0" smtClean="0">
              <a:latin typeface="Arial"/>
              <a:cs typeface="Arial"/>
            </a:endParaRPr>
          </a:p>
        </p:txBody>
      </p:sp>
      <p:sp>
        <p:nvSpPr>
          <p:cNvPr id="17" name="15 CuadroTexto"/>
          <p:cNvSpPr txBox="1">
            <a:spLocks noChangeArrowheads="1"/>
          </p:cNvSpPr>
          <p:nvPr/>
        </p:nvSpPr>
        <p:spPr bwMode="auto">
          <a:xfrm>
            <a:off x="3851920" y="4293096"/>
            <a:ext cx="941859" cy="369332"/>
          </a:xfrm>
          <a:prstGeom prst="rect">
            <a:avLst/>
          </a:prstGeom>
          <a:noFill/>
          <a:ln w="9525">
            <a:noFill/>
            <a:miter lim="800000"/>
            <a:headEnd/>
            <a:tailEnd/>
          </a:ln>
        </p:spPr>
        <p:txBody>
          <a:bodyPr wrap="none">
            <a:spAutoFit/>
          </a:bodyPr>
          <a:lstStyle/>
          <a:p>
            <a:r>
              <a:rPr lang="es-CO" altLang="es-CO" dirty="0" smtClean="0">
                <a:latin typeface="Arial"/>
                <a:cs typeface="Arial"/>
              </a:rPr>
              <a:t>10 días</a:t>
            </a:r>
            <a:endParaRPr lang="es-CO" altLang="es-CO" dirty="0">
              <a:latin typeface="Arial"/>
              <a:cs typeface="Arial"/>
            </a:endParaRPr>
          </a:p>
        </p:txBody>
      </p:sp>
      <p:sp>
        <p:nvSpPr>
          <p:cNvPr id="18" name="15 CuadroTexto"/>
          <p:cNvSpPr txBox="1">
            <a:spLocks noChangeArrowheads="1"/>
          </p:cNvSpPr>
          <p:nvPr/>
        </p:nvSpPr>
        <p:spPr bwMode="auto">
          <a:xfrm>
            <a:off x="6032707" y="4293096"/>
            <a:ext cx="3096344" cy="2800766"/>
          </a:xfrm>
          <a:prstGeom prst="rect">
            <a:avLst/>
          </a:prstGeom>
          <a:noFill/>
          <a:ln w="9525">
            <a:noFill/>
            <a:miter lim="800000"/>
            <a:headEnd/>
            <a:tailEnd/>
          </a:ln>
        </p:spPr>
        <p:txBody>
          <a:bodyPr wrap="square">
            <a:spAutoFit/>
          </a:bodyPr>
          <a:lstStyle/>
          <a:p>
            <a:pPr marL="285750" indent="-285750">
              <a:buFont typeface="Arial" panose="020B0604020202020204" pitchFamily="34" charset="0"/>
              <a:buChar char="•"/>
              <a:defRPr/>
            </a:pPr>
            <a:r>
              <a:rPr lang="es-CO" sz="1600" dirty="0" smtClean="0">
                <a:latin typeface="Arial" charset="0"/>
              </a:rPr>
              <a:t>Escrita. Preferencia: Vía electrónica</a:t>
            </a:r>
          </a:p>
          <a:p>
            <a:pPr marL="285750" indent="-285750">
              <a:buFont typeface="Arial" panose="020B0604020202020204" pitchFamily="34" charset="0"/>
              <a:buChar char="•"/>
              <a:defRPr/>
            </a:pPr>
            <a:r>
              <a:rPr lang="es-CO" altLang="es-CO" sz="1600" dirty="0"/>
              <a:t>Gratuita o costo de reproducción y </a:t>
            </a:r>
            <a:r>
              <a:rPr lang="es-CO" altLang="es-CO" sz="1600" dirty="0" smtClean="0"/>
              <a:t>envío</a:t>
            </a:r>
            <a:endParaRPr lang="es-CO" sz="1000" dirty="0" smtClean="0">
              <a:latin typeface="Arial" charset="0"/>
            </a:endParaRPr>
          </a:p>
          <a:p>
            <a:pPr marL="285750" indent="-285750">
              <a:buFont typeface="Arial" panose="020B0604020202020204" pitchFamily="34" charset="0"/>
              <a:buChar char="•"/>
              <a:defRPr/>
            </a:pPr>
            <a:r>
              <a:rPr lang="es-CO" sz="1600" dirty="0" smtClean="0">
                <a:latin typeface="Arial" charset="0"/>
              </a:rPr>
              <a:t>Oportuna</a:t>
            </a:r>
          </a:p>
          <a:p>
            <a:pPr marL="285750" indent="-285750">
              <a:buFont typeface="Arial" panose="020B0604020202020204" pitchFamily="34" charset="0"/>
              <a:buChar char="•"/>
              <a:defRPr/>
            </a:pPr>
            <a:r>
              <a:rPr lang="es-CO" sz="1600" dirty="0" smtClean="0">
                <a:latin typeface="Arial" charset="0"/>
              </a:rPr>
              <a:t>Veraz</a:t>
            </a:r>
          </a:p>
          <a:p>
            <a:pPr marL="285750" indent="-285750">
              <a:buFont typeface="Arial" panose="020B0604020202020204" pitchFamily="34" charset="0"/>
              <a:buChar char="•"/>
              <a:defRPr/>
            </a:pPr>
            <a:r>
              <a:rPr lang="es-CO" sz="1600" dirty="0" smtClean="0">
                <a:latin typeface="Arial" charset="0"/>
              </a:rPr>
              <a:t>Completa</a:t>
            </a:r>
          </a:p>
          <a:p>
            <a:pPr marL="285750" indent="-285750">
              <a:buFont typeface="Arial" panose="020B0604020202020204" pitchFamily="34" charset="0"/>
              <a:buChar char="•"/>
              <a:defRPr/>
            </a:pPr>
            <a:r>
              <a:rPr lang="es-CO" sz="1600" dirty="0" smtClean="0">
                <a:latin typeface="Arial" charset="0"/>
              </a:rPr>
              <a:t>Actualizada</a:t>
            </a:r>
          </a:p>
          <a:p>
            <a:pPr marL="285750" indent="-285750">
              <a:buFont typeface="Arial" panose="020B0604020202020204" pitchFamily="34" charset="0"/>
              <a:buChar char="•"/>
              <a:defRPr/>
            </a:pPr>
            <a:r>
              <a:rPr lang="es-CO" sz="1600" u="sng" dirty="0" smtClean="0">
                <a:latin typeface="Arial" charset="0"/>
              </a:rPr>
              <a:t>Motivada</a:t>
            </a:r>
            <a:endParaRPr lang="es-CO" sz="1600" dirty="0" smtClean="0">
              <a:latin typeface="Arial" charset="0"/>
            </a:endParaRPr>
          </a:p>
          <a:p>
            <a:pPr marL="285750" indent="-285750">
              <a:buFont typeface="Arial" panose="020B0604020202020204" pitchFamily="34" charset="0"/>
              <a:buChar char="•"/>
              <a:defRPr/>
            </a:pPr>
            <a:endParaRPr lang="es-CO" sz="1600" dirty="0">
              <a:latin typeface="Arial" charset="0"/>
            </a:endParaRPr>
          </a:p>
          <a:p>
            <a:pPr marL="285750" indent="-285750">
              <a:buFontTx/>
              <a:buChar char="•"/>
            </a:pPr>
            <a:endParaRPr lang="es-CO" altLang="es-CO" sz="1600" dirty="0">
              <a:latin typeface="Calibri"/>
              <a:cs typeface="Calibri"/>
            </a:endParaRPr>
          </a:p>
        </p:txBody>
      </p:sp>
      <p:sp>
        <p:nvSpPr>
          <p:cNvPr id="2" name="Rectangle 1"/>
          <p:cNvSpPr/>
          <p:nvPr/>
        </p:nvSpPr>
        <p:spPr>
          <a:xfrm>
            <a:off x="2123728" y="1484784"/>
            <a:ext cx="72008" cy="21602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306715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819" name="9 Grupo"/>
          <p:cNvGrpSpPr>
            <a:grpSpLocks/>
          </p:cNvGrpSpPr>
          <p:nvPr/>
        </p:nvGrpSpPr>
        <p:grpSpPr bwMode="auto">
          <a:xfrm>
            <a:off x="2263775" y="1538288"/>
            <a:ext cx="4616450" cy="1655762"/>
            <a:chOff x="545353" y="1339896"/>
            <a:chExt cx="4616986" cy="1656184"/>
          </a:xfrm>
          <a:solidFill>
            <a:schemeClr val="accent5">
              <a:lumMod val="75000"/>
            </a:schemeClr>
          </a:solidFill>
        </p:grpSpPr>
        <p:sp>
          <p:nvSpPr>
            <p:cNvPr id="5" name="4 Rectángulo"/>
            <p:cNvSpPr/>
            <p:nvPr/>
          </p:nvSpPr>
          <p:spPr>
            <a:xfrm>
              <a:off x="545353" y="1339896"/>
              <a:ext cx="4616986" cy="1656184"/>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p>
          </p:txBody>
        </p:sp>
        <p:sp>
          <p:nvSpPr>
            <p:cNvPr id="34825" name="1 CuadroTexto"/>
            <p:cNvSpPr txBox="1">
              <a:spLocks noChangeArrowheads="1"/>
            </p:cNvSpPr>
            <p:nvPr/>
          </p:nvSpPr>
          <p:spPr bwMode="auto">
            <a:xfrm>
              <a:off x="1639748" y="1494164"/>
              <a:ext cx="3446346" cy="135421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MS PGothic" pitchFamily="34" charset="-128"/>
                </a:defRPr>
              </a:lvl1pPr>
              <a:lvl2pPr marL="742950" indent="-285750">
                <a:defRPr>
                  <a:solidFill>
                    <a:schemeClr val="tx1"/>
                  </a:solidFill>
                  <a:latin typeface="Arial" pitchFamily="34" charset="0"/>
                  <a:ea typeface="MS PGothic" pitchFamily="34" charset="-128"/>
                </a:defRPr>
              </a:lvl2pPr>
              <a:lvl3pPr marL="1143000" indent="-228600">
                <a:defRPr>
                  <a:solidFill>
                    <a:schemeClr val="tx1"/>
                  </a:solidFill>
                  <a:latin typeface="Arial" pitchFamily="34" charset="0"/>
                  <a:ea typeface="MS PGothic" pitchFamily="34" charset="-128"/>
                </a:defRPr>
              </a:lvl3pPr>
              <a:lvl4pPr marL="1600200" indent="-228600">
                <a:defRPr>
                  <a:solidFill>
                    <a:schemeClr val="tx1"/>
                  </a:solidFill>
                  <a:latin typeface="Arial" pitchFamily="34" charset="0"/>
                  <a:ea typeface="MS PGothic" pitchFamily="34" charset="-128"/>
                </a:defRPr>
              </a:lvl4pPr>
              <a:lvl5pPr marL="2057400" indent="-228600">
                <a:defRPr>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Arial" pitchFamily="34" charset="0"/>
                  <a:ea typeface="MS PGothic" pitchFamily="34" charset="-128"/>
                </a:defRPr>
              </a:lvl9pPr>
            </a:lstStyle>
            <a:p>
              <a:pPr>
                <a:defRPr/>
              </a:pPr>
              <a:r>
                <a:rPr lang="es-CO" b="1" dirty="0" smtClean="0">
                  <a:latin typeface="Century Gothic" pitchFamily="34" charset="0"/>
                </a:rPr>
                <a:t>Regla general:</a:t>
              </a:r>
            </a:p>
            <a:p>
              <a:pPr algn="just">
                <a:defRPr/>
              </a:pPr>
              <a:r>
                <a:rPr lang="es-CO" dirty="0" smtClean="0">
                  <a:latin typeface="Century Gothic" pitchFamily="34" charset="0"/>
                </a:rPr>
                <a:t>ACCESO A INFORMACIÓN PÚBLICA</a:t>
              </a:r>
            </a:p>
            <a:p>
              <a:pPr algn="just">
                <a:defRPr/>
              </a:pPr>
              <a:r>
                <a:rPr lang="es-CO" sz="1400" dirty="0" smtClean="0">
                  <a:latin typeface="Century Gothic" pitchFamily="34" charset="0"/>
                </a:rPr>
                <a:t>Gratuidad, celeridad, facilitación, no discriminación, eficacia, calidad.</a:t>
              </a:r>
              <a:endParaRPr lang="es-CO" dirty="0" smtClean="0">
                <a:latin typeface="Century Gothic" pitchFamily="34" charset="0"/>
              </a:endParaRPr>
            </a:p>
          </p:txBody>
        </p:sp>
        <p:pic>
          <p:nvPicPr>
            <p:cNvPr id="34826" name="Picture 2" descr="C:\Program Files (x86)\Microsoft Office\MEDIA\CAGCAT10\j0299125.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8745" y="1556792"/>
              <a:ext cx="748957" cy="12289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sp>
        <p:nvSpPr>
          <p:cNvPr id="31747" name="5 CuadroTexto"/>
          <p:cNvSpPr txBox="1">
            <a:spLocks noChangeArrowheads="1"/>
          </p:cNvSpPr>
          <p:nvPr/>
        </p:nvSpPr>
        <p:spPr bwMode="auto">
          <a:xfrm>
            <a:off x="971550" y="3429000"/>
            <a:ext cx="184150" cy="369888"/>
          </a:xfrm>
          <a:prstGeom prst="rect">
            <a:avLst/>
          </a:prstGeom>
          <a:noFill/>
          <a:ln w="9525">
            <a:noFill/>
            <a:miter lim="800000"/>
            <a:headEnd/>
            <a:tailEnd/>
          </a:ln>
        </p:spPr>
        <p:txBody>
          <a:bodyPr wrap="none">
            <a:spAutoFit/>
          </a:bodyPr>
          <a:lstStyle/>
          <a:p>
            <a:endParaRPr lang="es-CO" altLang="es-CO"/>
          </a:p>
        </p:txBody>
      </p:sp>
      <p:pic>
        <p:nvPicPr>
          <p:cNvPr id="31748" name="Picture 2" descr="C:\Users\jcavanzo\AppData\Local\Microsoft\Windows\Temporary Internet Files\Content.IE5\LA41NP7O\MC900442088[1].wmf"/>
          <p:cNvPicPr>
            <a:picLocks noChangeAspect="1" noChangeArrowheads="1"/>
          </p:cNvPicPr>
          <p:nvPr/>
        </p:nvPicPr>
        <p:blipFill>
          <a:blip r:embed="rId3" cstate="print"/>
          <a:srcRect/>
          <a:stretch>
            <a:fillRect/>
          </a:stretch>
        </p:blipFill>
        <p:spPr bwMode="auto">
          <a:xfrm>
            <a:off x="1260475" y="4032250"/>
            <a:ext cx="6623050" cy="1557338"/>
          </a:xfrm>
          <a:prstGeom prst="rect">
            <a:avLst/>
          </a:prstGeom>
          <a:noFill/>
          <a:ln w="9525">
            <a:noFill/>
            <a:miter lim="800000"/>
            <a:headEnd/>
            <a:tailEnd/>
          </a:ln>
        </p:spPr>
      </p:pic>
      <p:sp>
        <p:nvSpPr>
          <p:cNvPr id="3" name="2 Rectángulo redondeado"/>
          <p:cNvSpPr/>
          <p:nvPr/>
        </p:nvSpPr>
        <p:spPr>
          <a:xfrm>
            <a:off x="827088" y="3417888"/>
            <a:ext cx="7254875" cy="2314575"/>
          </a:xfrm>
          <a:prstGeom prst="roundRect">
            <a:avLst/>
          </a:prstGeom>
          <a:solidFill>
            <a:srgbClr val="8AC6C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p>
        </p:txBody>
      </p:sp>
      <p:sp>
        <p:nvSpPr>
          <p:cNvPr id="31750" name="8 CuadroTexto"/>
          <p:cNvSpPr txBox="1">
            <a:spLocks noChangeArrowheads="1"/>
          </p:cNvSpPr>
          <p:nvPr/>
        </p:nvSpPr>
        <p:spPr bwMode="auto">
          <a:xfrm>
            <a:off x="1258888" y="3573463"/>
            <a:ext cx="7058025" cy="2216150"/>
          </a:xfrm>
          <a:prstGeom prst="rect">
            <a:avLst/>
          </a:prstGeom>
          <a:noFill/>
          <a:ln w="9525">
            <a:noFill/>
            <a:miter lim="800000"/>
            <a:headEnd/>
            <a:tailEnd/>
          </a:ln>
        </p:spPr>
        <p:txBody>
          <a:bodyPr>
            <a:spAutoFit/>
          </a:bodyPr>
          <a:lstStyle/>
          <a:p>
            <a:pPr algn="ctr">
              <a:lnSpc>
                <a:spcPct val="150000"/>
              </a:lnSpc>
            </a:pPr>
            <a:r>
              <a:rPr lang="es-CO" altLang="es-CO" sz="2000" b="1">
                <a:solidFill>
                  <a:srgbClr val="0D0D0D"/>
                </a:solidFill>
              </a:rPr>
              <a:t>EXCEPCIONES: (Ley o Constitución)</a:t>
            </a:r>
          </a:p>
          <a:p>
            <a:pPr>
              <a:lnSpc>
                <a:spcPct val="150000"/>
              </a:lnSpc>
              <a:buFontTx/>
              <a:buAutoNum type="arabicPeriod"/>
            </a:pPr>
            <a:r>
              <a:rPr lang="es-CO" altLang="es-CO" sz="2000" b="1">
                <a:solidFill>
                  <a:srgbClr val="0D0D0D"/>
                </a:solidFill>
              </a:rPr>
              <a:t>Info clasificada: daño de derechos a personas naturales o jurídicas.</a:t>
            </a:r>
          </a:p>
          <a:p>
            <a:pPr>
              <a:lnSpc>
                <a:spcPct val="150000"/>
              </a:lnSpc>
              <a:buFontTx/>
              <a:buAutoNum type="arabicPeriod"/>
            </a:pPr>
            <a:r>
              <a:rPr lang="es-CO" altLang="es-CO" sz="2000" b="1">
                <a:solidFill>
                  <a:srgbClr val="0D0D0D"/>
                </a:solidFill>
              </a:rPr>
              <a:t>Info reservada: daño a los intereses públicos.</a:t>
            </a:r>
          </a:p>
          <a:p>
            <a:endParaRPr lang="es-CO" altLang="es-CO" b="1">
              <a:solidFill>
                <a:srgbClr val="0D0D0D"/>
              </a:solidFill>
            </a:endParaRPr>
          </a:p>
        </p:txBody>
      </p:sp>
    </p:spTree>
    <p:extLst>
      <p:ext uri="{BB962C8B-B14F-4D97-AF65-F5344CB8AC3E}">
        <p14:creationId xmlns:p14="http://schemas.microsoft.com/office/powerpoint/2010/main" val="1488272782"/>
      </p:ext>
    </p:extLst>
  </p:cSld>
  <p:clrMapOvr>
    <a:masterClrMapping/>
  </p:clrMapOvr>
  <p:timing>
    <p:tnLst>
      <p:par>
        <p:cTn id="1" dur="indefinite" restart="never" nodeType="tmRoot"/>
      </p:par>
    </p:tnLst>
  </p:timing>
</p:sld>
</file>

<file path=ppt/theme/theme1.xml><?xml version="1.0" encoding="utf-8"?>
<a:theme xmlns:a="http://schemas.openxmlformats.org/drawingml/2006/main" name="Presentacion Vice Metodologia">
  <a:themeElements>
    <a:clrScheme name="Tema de Offi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ema de Offic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Tema de Offi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ema de Offic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ema de Offic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ema de Offic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ema de Offic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ema de Offic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ema de Offic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ema de Offic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ema de Offic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ema de Offic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ema de Offic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ema de Offic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plantillapresentacion01 [solo lectura] [Modo de compatibilidad]" id="{6E6D18DE-1BE8-49FE-9C9C-590792F02682}" vid="{75C07BAC-7BE4-4D41-A0C4-47C2E6B34F9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Presentacion Vice Metodologia</Template>
  <TotalTime>9400</TotalTime>
  <Words>1840</Words>
  <Application>Microsoft Office PowerPoint</Application>
  <PresentationFormat>Presentación en pantalla (4:3)</PresentationFormat>
  <Paragraphs>282</Paragraphs>
  <Slides>36</Slides>
  <Notes>1</Notes>
  <HiddenSlides>0</HiddenSlides>
  <MMClips>0</MMClips>
  <ScaleCrop>false</ScaleCrop>
  <HeadingPairs>
    <vt:vector size="4" baseType="variant">
      <vt:variant>
        <vt:lpstr>Tema</vt:lpstr>
      </vt:variant>
      <vt:variant>
        <vt:i4>1</vt:i4>
      </vt:variant>
      <vt:variant>
        <vt:lpstr>Títulos de diapositiva</vt:lpstr>
      </vt:variant>
      <vt:variant>
        <vt:i4>36</vt:i4>
      </vt:variant>
    </vt:vector>
  </HeadingPairs>
  <TitlesOfParts>
    <vt:vector size="37" baseType="lpstr">
      <vt:lpstr>Presentacion Vice Metodologia</vt:lpstr>
      <vt:lpstr> Ley de Transparencia y del Derecho de Acceso a la Información Pública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La transparencia activa evita que se recurra a la tutela sin embargo la gestión de la información en las entidades públicas sigue siendo crítica</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Metodología para el cumplimiento de las funciones del Ministerio Público establecidas en la Ley 1712/2014</dc:title>
  <dc:creator>Jose David Cavanzo Ortiz</dc:creator>
  <cp:lastModifiedBy>Jose Ignacio Morales Huetio</cp:lastModifiedBy>
  <cp:revision>217</cp:revision>
  <cp:lastPrinted>2014-10-29T16:19:02Z</cp:lastPrinted>
  <dcterms:created xsi:type="dcterms:W3CDTF">2014-08-04T14:29:28Z</dcterms:created>
  <dcterms:modified xsi:type="dcterms:W3CDTF">2015-03-26T19:36:28Z</dcterms:modified>
</cp:coreProperties>
</file>